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3"/>
  </p:notesMasterIdLst>
  <p:sldIdLst>
    <p:sldId id="256" r:id="rId2"/>
    <p:sldId id="257" r:id="rId3"/>
    <p:sldId id="259" r:id="rId4"/>
    <p:sldId id="296" r:id="rId5"/>
    <p:sldId id="284" r:id="rId6"/>
    <p:sldId id="287" r:id="rId7"/>
    <p:sldId id="294" r:id="rId8"/>
    <p:sldId id="295" r:id="rId9"/>
    <p:sldId id="285" r:id="rId10"/>
    <p:sldId id="260" r:id="rId11"/>
    <p:sldId id="298" r:id="rId12"/>
    <p:sldId id="292" r:id="rId13"/>
    <p:sldId id="290" r:id="rId14"/>
    <p:sldId id="300" r:id="rId15"/>
    <p:sldId id="299" r:id="rId16"/>
    <p:sldId id="297" r:id="rId17"/>
    <p:sldId id="289" r:id="rId18"/>
    <p:sldId id="258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Raleway ExtraBold" panose="020B0604020202020204" charset="0"/>
      <p:bold r:id="rId48"/>
      <p:boldItalic r:id="rId49"/>
    </p:embeddedFont>
    <p:embeddedFont>
      <p:font typeface="Raleway Light" panose="020B0604020202020204" charset="0"/>
      <p:regular r:id="rId50"/>
      <p:bold r:id="rId51"/>
      <p:italic r:id="rId52"/>
      <p:boldItalic r:id="rId53"/>
    </p:embeddedFont>
    <p:embeddedFont>
      <p:font typeface="Raleway" panose="020B060402020202020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FFFF23-8CB0-4ED9-8598-9D4B4F54BB0A}">
  <a:tblStyle styleId="{5AFFFF23-8CB0-4ED9-8598-9D4B4F54BB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3" d="100"/>
          <a:sy n="93" d="100"/>
        </p:scale>
        <p:origin x="50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567020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64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958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7029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68763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90990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21189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3633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0394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16843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2461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2676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84408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92443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59356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7677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26047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50805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7726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5794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56901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9419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4929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06710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11648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42463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82504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61395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30004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1342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8239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36644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25139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Shape 6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4110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1064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2060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1896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8426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561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3788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FFB6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ed">
  <p:cSld name="BLANK_1">
    <p:bg>
      <p:bgPr>
        <a:solidFill>
          <a:srgbClr val="FFB600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Shape 52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FFB600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rgbClr val="FFB600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 flipH="1"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1757200" y="2161800"/>
            <a:ext cx="56298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sz="3000" i="1">
                <a:solidFill>
                  <a:srgbClr val="434343"/>
                </a:solidFill>
              </a:defRPr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3000" i="1">
                <a:solidFill>
                  <a:srgbClr val="434343"/>
                </a:solidFill>
              </a:defRPr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3000" i="1">
                <a:solidFill>
                  <a:srgbClr val="434343"/>
                </a:solidFill>
              </a:defRPr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sz="3000" i="1">
                <a:solidFill>
                  <a:srgbClr val="434343"/>
                </a:solidFill>
              </a:defRPr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3000" i="1">
                <a:solidFill>
                  <a:srgbClr val="434343"/>
                </a:solidFill>
              </a:defRPr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3000" i="1">
                <a:solidFill>
                  <a:srgbClr val="434343"/>
                </a:solidFill>
              </a:defRPr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sz="3000" i="1">
                <a:solidFill>
                  <a:srgbClr val="434343"/>
                </a:solidFill>
              </a:defRPr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sz="3000" i="1">
                <a:solidFill>
                  <a:srgbClr val="434343"/>
                </a:solidFill>
              </a:defRPr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sz="3000" i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" name="Shape 19"/>
          <p:cNvSpPr txBox="1"/>
          <p:nvPr/>
        </p:nvSpPr>
        <p:spPr>
          <a:xfrm>
            <a:off x="205550" y="75075"/>
            <a:ext cx="799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12000" b="1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B600"/>
                </a:solidFill>
              </a:defRPr>
            </a:lvl1pPr>
            <a:lvl2pPr lvl="1">
              <a:buNone/>
              <a:defRPr>
                <a:solidFill>
                  <a:srgbClr val="FFB600"/>
                </a:solidFill>
              </a:defRPr>
            </a:lvl2pPr>
            <a:lvl3pPr lvl="2">
              <a:buNone/>
              <a:defRPr>
                <a:solidFill>
                  <a:srgbClr val="FFB600"/>
                </a:solidFill>
              </a:defRPr>
            </a:lvl3pPr>
            <a:lvl4pPr lvl="3">
              <a:buNone/>
              <a:defRPr>
                <a:solidFill>
                  <a:srgbClr val="FFB600"/>
                </a:solidFill>
              </a:defRPr>
            </a:lvl4pPr>
            <a:lvl5pPr lvl="4">
              <a:buNone/>
              <a:defRPr>
                <a:solidFill>
                  <a:srgbClr val="FFB600"/>
                </a:solidFill>
              </a:defRPr>
            </a:lvl5pPr>
            <a:lvl6pPr lvl="5">
              <a:buNone/>
              <a:defRPr>
                <a:solidFill>
                  <a:srgbClr val="FFB600"/>
                </a:solidFill>
              </a:defRPr>
            </a:lvl6pPr>
            <a:lvl7pPr lvl="6">
              <a:buNone/>
              <a:defRPr>
                <a:solidFill>
                  <a:srgbClr val="FFB600"/>
                </a:solidFill>
              </a:defRPr>
            </a:lvl7pPr>
            <a:lvl8pPr lvl="7">
              <a:buNone/>
              <a:defRPr>
                <a:solidFill>
                  <a:srgbClr val="FFB600"/>
                </a:solidFill>
              </a:defRPr>
            </a:lvl8pPr>
            <a:lvl9pPr lvl="8">
              <a:buNone/>
              <a:defRPr>
                <a:solidFill>
                  <a:srgbClr val="FFB600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922000" y="1887378"/>
            <a:ext cx="3543300" cy="302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4678687" y="1887378"/>
            <a:ext cx="3543300" cy="302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922000" y="1930500"/>
            <a:ext cx="2332200" cy="291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3373778" y="1930500"/>
            <a:ext cx="2332200" cy="291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3"/>
          </p:nvPr>
        </p:nvSpPr>
        <p:spPr>
          <a:xfrm>
            <a:off x="5825557" y="1930500"/>
            <a:ext cx="2332200" cy="291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457200" y="42539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Shape 49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ikipedia.org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raleway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727354" y="893897"/>
            <a:ext cx="7772400" cy="32768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GENERATION</a:t>
            </a:r>
            <a:b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</a:t>
            </a:r>
            <a:b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COMPUTERS </a:t>
            </a:r>
            <a:r>
              <a:rPr lang="en-US" sz="4000" dirty="0" smtClean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4000" dirty="0" smtClean="0">
                <a:solidFill>
                  <a:srgbClr val="434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dirty="0">
                <a:solidFill>
                  <a:srgbClr val="434343"/>
                </a:solidFill>
              </a:rPr>
              <a:t>AND </a:t>
            </a:r>
            <a:br>
              <a:rPr lang="en-US" sz="4000" dirty="0">
                <a:solidFill>
                  <a:srgbClr val="434343"/>
                </a:solidFill>
              </a:rPr>
            </a:br>
            <a:r>
              <a:rPr lang="en-US" sz="4000" dirty="0">
                <a:solidFill>
                  <a:srgbClr val="434343"/>
                </a:solidFill>
              </a:rPr>
              <a:t>BEYOND</a:t>
            </a:r>
          </a:p>
        </p:txBody>
      </p:sp>
      <p:grpSp>
        <p:nvGrpSpPr>
          <p:cNvPr id="58" name="Shape 58"/>
          <p:cNvGrpSpPr/>
          <p:nvPr/>
        </p:nvGrpSpPr>
        <p:grpSpPr>
          <a:xfrm>
            <a:off x="7864658" y="371176"/>
            <a:ext cx="896264" cy="896314"/>
            <a:chOff x="570875" y="4322250"/>
            <a:chExt cx="443300" cy="443325"/>
          </a:xfrm>
        </p:grpSpPr>
        <p:sp>
          <p:nvSpPr>
            <p:cNvPr id="59" name="Shape 5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0" name="Shape 60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1" name="Shape 61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2" name="Shape 6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754380" y="960120"/>
            <a:ext cx="7749540" cy="31493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-US" sz="2400" dirty="0"/>
              <a:t>The period of fifth generation is </a:t>
            </a:r>
            <a:r>
              <a:rPr lang="en-US" sz="2400" dirty="0" smtClean="0"/>
              <a:t>2010-till </a:t>
            </a:r>
            <a:r>
              <a:rPr lang="en-US" sz="2400" dirty="0"/>
              <a:t>date. In the fifth generation, VLSI technology became </a:t>
            </a:r>
            <a:r>
              <a:rPr lang="en-US" sz="2400" b="1" dirty="0"/>
              <a:t>ULSI (Ultra Large Scale Integration)</a:t>
            </a:r>
            <a:r>
              <a:rPr lang="en-US" sz="2400" dirty="0"/>
              <a:t> technology, resulting in the production of microprocessor chips having ten million electronic components. </a:t>
            </a:r>
            <a:r>
              <a:rPr lang="en-US" sz="2400" dirty="0" smtClean="0"/>
              <a:t>This </a:t>
            </a:r>
            <a:r>
              <a:rPr lang="en-US" sz="2400" dirty="0"/>
              <a:t>generation is based on </a:t>
            </a:r>
            <a:r>
              <a:rPr lang="en-US" sz="2400" b="1" dirty="0"/>
              <a:t>parallel processing</a:t>
            </a:r>
            <a:r>
              <a:rPr lang="en-US" sz="2400" dirty="0"/>
              <a:t> hardware and </a:t>
            </a:r>
            <a:r>
              <a:rPr lang="en-US" sz="2400" b="1" dirty="0"/>
              <a:t>AI (Artificial Intelligence)</a:t>
            </a:r>
            <a:r>
              <a:rPr lang="en-US" sz="2400" dirty="0"/>
              <a:t> software</a:t>
            </a:r>
            <a:r>
              <a:rPr lang="en-US" sz="2400" dirty="0" smtClean="0"/>
              <a:t>. </a:t>
            </a:r>
            <a:endParaRPr sz="2400" dirty="0"/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754380" y="663729"/>
            <a:ext cx="7749540" cy="22961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8100" indent="0">
              <a:buNone/>
            </a:pPr>
            <a:r>
              <a:rPr lang="en-US" sz="2400" dirty="0" smtClean="0"/>
              <a:t>AI is a reality made possible by using parallel processing and superconductors. </a:t>
            </a:r>
            <a:br>
              <a:rPr lang="en-US" sz="2400" dirty="0" smtClean="0"/>
            </a:br>
            <a:r>
              <a:rPr lang="en-US" sz="2400" dirty="0" smtClean="0"/>
              <a:t>Leaning to the future, computers will be radically transformed again by </a:t>
            </a:r>
            <a:r>
              <a:rPr lang="en-US" sz="2400" b="1" dirty="0" smtClean="0"/>
              <a:t>quantum computation</a:t>
            </a:r>
            <a:r>
              <a:rPr lang="en-US" sz="2400" dirty="0" smtClean="0"/>
              <a:t>, molecular and </a:t>
            </a:r>
            <a:r>
              <a:rPr lang="en-US" sz="2400" b="1" dirty="0" err="1" smtClean="0"/>
              <a:t>nano</a:t>
            </a:r>
            <a:r>
              <a:rPr lang="en-US" sz="2400" b="1" dirty="0" smtClean="0"/>
              <a:t> technology.</a:t>
            </a:r>
            <a:endParaRPr lang="en-US" sz="2400" b="1" dirty="0"/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871" y="3119506"/>
            <a:ext cx="2613547" cy="147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0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605099" y="2901962"/>
            <a:ext cx="7772400" cy="9575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Features fifth generation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4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4" name="Shape 89"/>
          <p:cNvSpPr txBox="1">
            <a:spLocks noGrp="1"/>
          </p:cNvSpPr>
          <p:nvPr>
            <p:ph type="subTitle" idx="1"/>
          </p:nvPr>
        </p:nvSpPr>
        <p:spPr>
          <a:xfrm>
            <a:off x="654526" y="3686675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What </a:t>
            </a:r>
            <a:r>
              <a:rPr lang="en-US" dirty="0" smtClean="0"/>
              <a:t>are the 5</a:t>
            </a:r>
            <a:r>
              <a:rPr lang="en-US" baseline="30000" dirty="0" smtClean="0"/>
              <a:t>th</a:t>
            </a:r>
            <a:r>
              <a:rPr lang="en-US" dirty="0" smtClean="0"/>
              <a:t> generation features?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48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579100" y="1391035"/>
            <a:ext cx="5354632" cy="29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>
              <a:buFont typeface="+mj-lt"/>
              <a:buAutoNum type="arabicPeriod"/>
            </a:pPr>
            <a:r>
              <a:rPr lang="en-US" sz="1600" dirty="0"/>
              <a:t>ULSI technology </a:t>
            </a:r>
          </a:p>
          <a:p>
            <a:pPr marL="342900" lvl="0">
              <a:buFont typeface="+mj-lt"/>
              <a:buAutoNum type="arabicPeriod"/>
            </a:pPr>
            <a:r>
              <a:rPr lang="en-US" sz="1600" dirty="0"/>
              <a:t>Development of true artificial intelligence </a:t>
            </a:r>
          </a:p>
          <a:p>
            <a:pPr marL="342900" lvl="0">
              <a:buFont typeface="+mj-lt"/>
              <a:buAutoNum type="arabicPeriod"/>
            </a:pPr>
            <a:r>
              <a:rPr lang="en-US" sz="1600" dirty="0"/>
              <a:t>Development of Natural language processing </a:t>
            </a:r>
          </a:p>
          <a:p>
            <a:pPr marL="342900" lvl="0">
              <a:buFont typeface="+mj-lt"/>
              <a:buAutoNum type="arabicPeriod"/>
            </a:pPr>
            <a:r>
              <a:rPr lang="en-US" sz="1600" dirty="0"/>
              <a:t>Advancement in Parallel Processing </a:t>
            </a:r>
            <a:endParaRPr lang="en-US" sz="1600" dirty="0" smtClean="0"/>
          </a:p>
          <a:p>
            <a:pPr marL="0" lvl="0" indent="0">
              <a:buNone/>
            </a:pPr>
            <a:r>
              <a:rPr lang="en-US" sz="1600" dirty="0">
                <a:solidFill>
                  <a:srgbClr val="FFC000"/>
                </a:solidFill>
              </a:rPr>
              <a:t>5. </a:t>
            </a:r>
            <a:r>
              <a:rPr lang="en-US" sz="1600" dirty="0"/>
              <a:t>Advancement in Superconductor technology </a:t>
            </a:r>
          </a:p>
          <a:p>
            <a:pPr marL="0" lvl="0" indent="0">
              <a:buNone/>
            </a:pPr>
            <a:r>
              <a:rPr lang="en-US" sz="1600" dirty="0">
                <a:solidFill>
                  <a:srgbClr val="FFC000"/>
                </a:solidFill>
              </a:rPr>
              <a:t>6. </a:t>
            </a:r>
            <a:r>
              <a:rPr lang="en-US" sz="1600" dirty="0"/>
              <a:t>More user-friendly interfaces with multimedia features </a:t>
            </a:r>
          </a:p>
          <a:p>
            <a:pPr marL="0" lvl="0" indent="0">
              <a:buNone/>
            </a:pPr>
            <a:r>
              <a:rPr lang="en-US" sz="1600" dirty="0">
                <a:solidFill>
                  <a:srgbClr val="FFC000"/>
                </a:solidFill>
              </a:rPr>
              <a:t>7. </a:t>
            </a:r>
            <a:r>
              <a:rPr lang="en-US" sz="1600" dirty="0"/>
              <a:t>Availability of very powerful and compact 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computers </a:t>
            </a:r>
            <a:r>
              <a:rPr lang="en-US" sz="1600" dirty="0"/>
              <a:t>at cheaper rates </a:t>
            </a:r>
          </a:p>
          <a:p>
            <a:pPr marL="0" lvl="0" indent="0">
              <a:buNone/>
            </a:pPr>
            <a:endParaRPr lang="en-US" sz="1200" dirty="0"/>
          </a:p>
        </p:txBody>
      </p:sp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79100" y="53363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4400" dirty="0"/>
              <a:t>Features fifth generation</a:t>
            </a:r>
            <a:endParaRPr sz="44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8055177" y="292676"/>
            <a:ext cx="796167" cy="796157"/>
          </a:xfrm>
          <a:custGeom>
            <a:avLst/>
            <a:gdLst/>
            <a:ahLst/>
            <a:cxnLst/>
            <a:rect l="0" t="0" r="0" b="0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21" y="1391035"/>
            <a:ext cx="1218029" cy="15215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086" y="3038736"/>
            <a:ext cx="2585941" cy="155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29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Conclusion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take computers now for  granted. But it was not always like that. So we need to realize how generation evolved towards today and appreciate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93597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0179" y="464405"/>
            <a:ext cx="7772400" cy="1159800"/>
          </a:xfrm>
        </p:spPr>
        <p:txBody>
          <a:bodyPr/>
          <a:lstStyle/>
          <a:p>
            <a:r>
              <a:rPr lang="en-US" dirty="0" smtClean="0"/>
              <a:t>Reference: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4558" y="1639129"/>
            <a:ext cx="7772400" cy="784800"/>
          </a:xfrm>
        </p:spPr>
        <p:txBody>
          <a:bodyPr/>
          <a:lstStyle/>
          <a:p>
            <a:pPr marL="114300" indent="0"/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Computer Architecture and Organization</a:t>
            </a:r>
            <a:r>
              <a:rPr lang="en-US" dirty="0" smtClean="0"/>
              <a:t> </a:t>
            </a:r>
            <a:endParaRPr lang="en-US" dirty="0"/>
          </a:p>
          <a:p>
            <a:pPr marL="0" indent="0"/>
            <a:r>
              <a:rPr lang="en-US" dirty="0">
                <a:latin typeface="Arial"/>
              </a:rPr>
              <a:t> – </a:t>
            </a:r>
            <a:r>
              <a:rPr lang="en-US" i="1" dirty="0"/>
              <a:t>By </a:t>
            </a:r>
            <a:r>
              <a:rPr lang="en-US" i="1" dirty="0" smtClean="0"/>
              <a:t>John Hayes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schemeClr val="accent1"/>
                </a:solidFill>
                <a:hlinkClick r:id="rId2"/>
              </a:rPr>
              <a:t>www.Wikipedia.org</a:t>
            </a:r>
            <a:r>
              <a:rPr lang="en-US" dirty="0" smtClean="0">
                <a:solidFill>
                  <a:schemeClr val="accent1"/>
                </a:solidFill>
              </a:rPr>
              <a:t>/computergenerations 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 smtClean="0">
                <a:solidFill>
                  <a:schemeClr val="accent1"/>
                </a:solidFill>
              </a:rPr>
              <a:t>08-07-18) </a:t>
            </a:r>
            <a:r>
              <a:rPr lang="en-US" dirty="0">
                <a:solidFill>
                  <a:schemeClr val="accent1"/>
                </a:solidFill>
              </a:rPr>
              <a:t/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/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https</a:t>
            </a:r>
            <a:r>
              <a:rPr lang="en-US" dirty="0" smtClean="0">
                <a:solidFill>
                  <a:schemeClr val="accent1"/>
                </a:solidFill>
              </a:rPr>
              <a:t>://comuterstudy/5thGeneration/home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 smtClean="0">
                <a:solidFill>
                  <a:schemeClr val="accent1"/>
                </a:solidFill>
              </a:rPr>
              <a:t>08-07-18)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052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64" name="Shape 364"/>
          <p:cNvSpPr txBox="1">
            <a:spLocks noGrp="1"/>
          </p:cNvSpPr>
          <p:nvPr>
            <p:ph type="ctrTitle" idx="4294967295"/>
          </p:nvPr>
        </p:nvSpPr>
        <p:spPr>
          <a:xfrm>
            <a:off x="685800" y="15071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B600"/>
                </a:solidFill>
              </a:rPr>
              <a:t>Thanks!</a:t>
            </a:r>
            <a:endParaRPr sz="9600">
              <a:solidFill>
                <a:srgbClr val="FFB600"/>
              </a:solidFill>
            </a:endParaRPr>
          </a:p>
        </p:txBody>
      </p:sp>
      <p:sp>
        <p:nvSpPr>
          <p:cNvPr id="365" name="Shape 365"/>
          <p:cNvSpPr txBox="1">
            <a:spLocks noGrp="1"/>
          </p:cNvSpPr>
          <p:nvPr>
            <p:ph type="subTitle" idx="4294967295"/>
          </p:nvPr>
        </p:nvSpPr>
        <p:spPr>
          <a:xfrm>
            <a:off x="685800" y="2860000"/>
            <a:ext cx="6593700" cy="19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Any questions</a:t>
            </a:r>
            <a:r>
              <a:rPr lang="en" sz="3600" b="1" dirty="0" smtClean="0"/>
              <a:t>?</a:t>
            </a:r>
            <a:endParaRPr sz="3600" b="1" dirty="0"/>
          </a:p>
        </p:txBody>
      </p:sp>
      <p:sp>
        <p:nvSpPr>
          <p:cNvPr id="366" name="Shape 366"/>
          <p:cNvSpPr/>
          <p:nvPr/>
        </p:nvSpPr>
        <p:spPr>
          <a:xfrm>
            <a:off x="8054234" y="327815"/>
            <a:ext cx="798007" cy="725835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949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685800" y="1704731"/>
            <a:ext cx="7772400" cy="21259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subTitle" idx="1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Working Background</a:t>
            </a:r>
            <a:endParaRPr dirty="0"/>
          </a:p>
        </p:txBody>
      </p:sp>
      <p:sp>
        <p:nvSpPr>
          <p:cNvPr id="90" name="Shape 90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5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5556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ctrTitle" idx="4294967295"/>
          </p:nvPr>
        </p:nvSpPr>
        <p:spPr>
          <a:xfrm>
            <a:off x="685800" y="15071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B600"/>
                </a:solidFill>
              </a:rPr>
              <a:t>Hello!</a:t>
            </a:r>
            <a:endParaRPr sz="9600">
              <a:solidFill>
                <a:srgbClr val="FFB600"/>
              </a:solidFill>
            </a:endParaRPr>
          </a:p>
        </p:txBody>
      </p:sp>
      <p:sp>
        <p:nvSpPr>
          <p:cNvPr id="81" name="Shape 81"/>
          <p:cNvSpPr txBox="1">
            <a:spLocks noGrp="1"/>
          </p:cNvSpPr>
          <p:nvPr>
            <p:ph type="subTitle" idx="4294967295"/>
          </p:nvPr>
        </p:nvSpPr>
        <p:spPr>
          <a:xfrm>
            <a:off x="685800" y="2860000"/>
            <a:ext cx="6593700" cy="19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/>
              <a:t>I am Jayden Smith</a:t>
            </a:r>
            <a:endParaRPr sz="3600"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 am here because I love to give presentations. </a:t>
            </a:r>
            <a:endParaRPr/>
          </a:p>
          <a:p>
            <a:pPr marL="0" lvl="0" indent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find me at @username</a:t>
            </a:r>
            <a:endParaRPr sz="3600" b="1"/>
          </a:p>
        </p:txBody>
      </p:sp>
      <p:pic>
        <p:nvPicPr>
          <p:cNvPr id="82" name="Shape 82" descr="photo-1492633423870-43d1cd2775eb"/>
          <p:cNvPicPr preferRelativeResize="0"/>
          <p:nvPr/>
        </p:nvPicPr>
        <p:blipFill rotWithShape="1">
          <a:blip r:embed="rId3">
            <a:alphaModFix/>
          </a:blip>
          <a:srcRect l="29959" t="25238" r="27296" b="10604"/>
          <a:stretch/>
        </p:blipFill>
        <p:spPr>
          <a:xfrm>
            <a:off x="7923225" y="133625"/>
            <a:ext cx="1087200" cy="1087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</a:t>
            </a:r>
            <a:r>
              <a:rPr lang="en">
                <a:solidFill>
                  <a:srgbClr val="FFB600"/>
                </a:solidFill>
              </a:rPr>
              <a:t>slide</a:t>
            </a:r>
            <a:r>
              <a:rPr lang="en"/>
              <a:t> title</a:t>
            </a:r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Here you have a list of items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And some text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104" name="Shape 104"/>
          <p:cNvGrpSpPr/>
          <p:nvPr/>
        </p:nvGrpSpPr>
        <p:grpSpPr>
          <a:xfrm>
            <a:off x="8119638" y="225980"/>
            <a:ext cx="539546" cy="879605"/>
            <a:chOff x="6730350" y="2315900"/>
            <a:chExt cx="257700" cy="420100"/>
          </a:xfrm>
        </p:grpSpPr>
        <p:sp>
          <p:nvSpPr>
            <p:cNvPr id="105" name="Shape 105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>
                <a:solidFill>
                  <a:srgbClr val="FFC000"/>
                </a:solidFill>
              </a:rPr>
              <a:t>Outline</a:t>
            </a:r>
            <a:endParaRPr sz="4800" dirty="0">
              <a:solidFill>
                <a:srgbClr val="FFC000"/>
              </a:solidFill>
            </a:endParaRPr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72" name="Shape 72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73" name="Shape 7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2357705" y="1797363"/>
            <a:ext cx="4572000" cy="2327306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 smtClean="0"/>
              <a:t>Generations </a:t>
            </a:r>
            <a:r>
              <a:rPr lang="en-US" dirty="0"/>
              <a:t>of </a:t>
            </a:r>
            <a:r>
              <a:rPr lang="en-US" dirty="0" smtClean="0"/>
              <a:t>computers.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 smtClean="0"/>
              <a:t>Generation we’re currently in.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Features of 4</a:t>
            </a:r>
            <a:r>
              <a:rPr lang="en-US" baseline="30000" dirty="0" smtClean="0"/>
              <a:t>th</a:t>
            </a:r>
            <a:r>
              <a:rPr lang="en-US" dirty="0" smtClean="0"/>
              <a:t> generation.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Generation of the future.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Features 5</a:t>
            </a:r>
            <a:r>
              <a:rPr lang="en-US" baseline="30000" dirty="0" smtClean="0"/>
              <a:t>th</a:t>
            </a:r>
            <a:r>
              <a:rPr lang="en-US" dirty="0" smtClean="0"/>
              <a:t> generation.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Conclusion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ctrTitle" idx="4294967295"/>
          </p:nvPr>
        </p:nvSpPr>
        <p:spPr>
          <a:xfrm>
            <a:off x="685800" y="2269150"/>
            <a:ext cx="4977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B600"/>
                </a:solidFill>
              </a:rPr>
              <a:t>Big concept</a:t>
            </a:r>
            <a:endParaRPr sz="7200">
              <a:solidFill>
                <a:srgbClr val="FFB600"/>
              </a:solidFill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4294967295"/>
          </p:nvPr>
        </p:nvSpPr>
        <p:spPr>
          <a:xfrm>
            <a:off x="685800" y="3411555"/>
            <a:ext cx="4977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7334564" y="2384367"/>
            <a:ext cx="299775" cy="286236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" name="Shape 117"/>
          <p:cNvGrpSpPr/>
          <p:nvPr/>
        </p:nvGrpSpPr>
        <p:grpSpPr>
          <a:xfrm>
            <a:off x="6962708" y="777025"/>
            <a:ext cx="1284369" cy="1284693"/>
            <a:chOff x="6654650" y="3665275"/>
            <a:chExt cx="409100" cy="409125"/>
          </a:xfrm>
        </p:grpSpPr>
        <p:sp>
          <p:nvSpPr>
            <p:cNvPr id="118" name="Shape 1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Shape 120"/>
          <p:cNvGrpSpPr/>
          <p:nvPr/>
        </p:nvGrpSpPr>
        <p:grpSpPr>
          <a:xfrm rot="290934">
            <a:off x="5826714" y="2216476"/>
            <a:ext cx="848543" cy="848624"/>
            <a:chOff x="570875" y="4322250"/>
            <a:chExt cx="443300" cy="443325"/>
          </a:xfrm>
        </p:grpSpPr>
        <p:sp>
          <p:nvSpPr>
            <p:cNvPr id="121" name="Shape 121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Shape 125"/>
          <p:cNvSpPr/>
          <p:nvPr/>
        </p:nvSpPr>
        <p:spPr>
          <a:xfrm rot="2466717">
            <a:off x="5819909" y="1025895"/>
            <a:ext cx="416526" cy="397713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Shape 126"/>
          <p:cNvSpPr/>
          <p:nvPr/>
        </p:nvSpPr>
        <p:spPr>
          <a:xfrm rot="-1609245">
            <a:off x="6429073" y="1276138"/>
            <a:ext cx="299725" cy="286203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Shape 127"/>
          <p:cNvSpPr/>
          <p:nvPr/>
        </p:nvSpPr>
        <p:spPr>
          <a:xfrm rot="2926063">
            <a:off x="8246537" y="1502870"/>
            <a:ext cx="224479" cy="214340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Shape 128"/>
          <p:cNvSpPr/>
          <p:nvPr/>
        </p:nvSpPr>
        <p:spPr>
          <a:xfrm rot="-1609158">
            <a:off x="8202241" y="284727"/>
            <a:ext cx="202232" cy="193098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922000" y="2837400"/>
            <a:ext cx="3543300" cy="15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/>
              <a:t>White</a:t>
            </a:r>
            <a:endParaRPr sz="1600"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Is the color of milk and fresh snow, the color produced by the combination of all the colors of the visible spectrum.</a:t>
            </a:r>
            <a:endParaRPr sz="1600"/>
          </a:p>
        </p:txBody>
      </p:sp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</a:t>
            </a:r>
            <a:r>
              <a:rPr lang="en">
                <a:solidFill>
                  <a:srgbClr val="FFB600"/>
                </a:solidFill>
              </a:rPr>
              <a:t>split</a:t>
            </a:r>
            <a:r>
              <a:rPr lang="en"/>
              <a:t> your content</a:t>
            </a:r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2"/>
          </p:nvPr>
        </p:nvSpPr>
        <p:spPr>
          <a:xfrm>
            <a:off x="4678678" y="2837400"/>
            <a:ext cx="3543300" cy="15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/>
              <a:t>Black</a:t>
            </a:r>
            <a:endParaRPr sz="1600"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Is the color of coal, ebony, and of outer space. It is the darkest color, the result of the absence of or complete absorption of light.</a:t>
            </a:r>
            <a:endParaRPr sz="160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8055177" y="292676"/>
            <a:ext cx="796167" cy="796157"/>
          </a:xfrm>
          <a:custGeom>
            <a:avLst/>
            <a:gdLst/>
            <a:ahLst/>
            <a:cxnLst/>
            <a:rect l="0" t="0" r="0" b="0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</a:t>
            </a:r>
            <a:r>
              <a:rPr lang="en">
                <a:solidFill>
                  <a:srgbClr val="FFB600"/>
                </a:solidFill>
              </a:rPr>
              <a:t>two</a:t>
            </a:r>
            <a:r>
              <a:rPr lang="en"/>
              <a:t> or </a:t>
            </a:r>
            <a:r>
              <a:rPr lang="en">
                <a:solidFill>
                  <a:srgbClr val="FFB600"/>
                </a:solidFill>
              </a:rPr>
              <a:t>three</a:t>
            </a:r>
            <a:r>
              <a:rPr lang="en"/>
              <a:t> columns</a:t>
            </a:r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922000" y="2803500"/>
            <a:ext cx="2332200" cy="20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body" idx="2"/>
          </p:nvPr>
        </p:nvSpPr>
        <p:spPr>
          <a:xfrm>
            <a:off x="3373776" y="2803500"/>
            <a:ext cx="2332200" cy="20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body" idx="3"/>
          </p:nvPr>
        </p:nvSpPr>
        <p:spPr>
          <a:xfrm>
            <a:off x="5825552" y="2803500"/>
            <a:ext cx="2332200" cy="20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8055177" y="292676"/>
            <a:ext cx="796167" cy="796157"/>
          </a:xfrm>
          <a:custGeom>
            <a:avLst/>
            <a:gdLst/>
            <a:ahLst/>
            <a:cxnLst/>
            <a:rect l="0" t="0" r="0" b="0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3871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 picture is worth a </a:t>
            </a:r>
            <a:r>
              <a:rPr lang="en" sz="3600">
                <a:solidFill>
                  <a:srgbClr val="FFB600"/>
                </a:solidFill>
              </a:rPr>
              <a:t>thousand</a:t>
            </a:r>
            <a:r>
              <a:rPr lang="en" sz="3600"/>
              <a:t> words</a:t>
            </a:r>
            <a:endParaRPr sz="3600"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922000" y="2769575"/>
            <a:ext cx="3871200" cy="14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pic>
        <p:nvPicPr>
          <p:cNvPr id="155" name="Shape 155" descr="photo-1481456384069-0effc539ab7e"/>
          <p:cNvPicPr preferRelativeResize="0"/>
          <p:nvPr/>
        </p:nvPicPr>
        <p:blipFill rotWithShape="1">
          <a:blip r:embed="rId3">
            <a:alphaModFix/>
          </a:blip>
          <a:srcRect l="16647" r="16654"/>
          <a:stretch/>
        </p:blipFill>
        <p:spPr>
          <a:xfrm>
            <a:off x="4957350" y="891600"/>
            <a:ext cx="3360300" cy="3360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157" name="Shape 157"/>
          <p:cNvGrpSpPr/>
          <p:nvPr/>
        </p:nvGrpSpPr>
        <p:grpSpPr>
          <a:xfrm>
            <a:off x="8120067" y="370812"/>
            <a:ext cx="729938" cy="641867"/>
            <a:chOff x="1928175" y="312600"/>
            <a:chExt cx="425000" cy="373700"/>
          </a:xfrm>
        </p:grpSpPr>
        <p:sp>
          <p:nvSpPr>
            <p:cNvPr id="158" name="Shape 158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0" t="0" r="0" b="0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0" t="0" r="0" b="0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 idx="4294967295"/>
          </p:nvPr>
        </p:nvSpPr>
        <p:spPr>
          <a:xfrm>
            <a:off x="657225" y="3080450"/>
            <a:ext cx="4754100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>
                <a:solidFill>
                  <a:srgbClr val="FFFFFF"/>
                </a:solidFill>
              </a:rPr>
              <a:t>Want big impact?</a:t>
            </a:r>
            <a:endParaRPr sz="3600" b="0"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Use big image.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65" name="Shape 165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166" name="Shape 166"/>
          <p:cNvGrpSpPr/>
          <p:nvPr/>
        </p:nvGrpSpPr>
        <p:grpSpPr>
          <a:xfrm>
            <a:off x="8055170" y="359331"/>
            <a:ext cx="796189" cy="662797"/>
            <a:chOff x="1244325" y="314425"/>
            <a:chExt cx="444525" cy="370050"/>
          </a:xfrm>
        </p:grpSpPr>
        <p:sp>
          <p:nvSpPr>
            <p:cNvPr id="167" name="Shape 167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0" t="0" r="0" b="0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0" t="0" r="0" b="0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27117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Use </a:t>
            </a:r>
            <a:r>
              <a:rPr lang="en" sz="3600">
                <a:solidFill>
                  <a:srgbClr val="FFB600"/>
                </a:solidFill>
              </a:rPr>
              <a:t>diagrams</a:t>
            </a:r>
            <a:r>
              <a:rPr lang="en" sz="3600"/>
              <a:t> to explain your ideas</a:t>
            </a:r>
            <a:endParaRPr sz="3600"/>
          </a:p>
        </p:txBody>
      </p:sp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175" name="Shape 175"/>
          <p:cNvGrpSpPr/>
          <p:nvPr/>
        </p:nvGrpSpPr>
        <p:grpSpPr>
          <a:xfrm>
            <a:off x="3703042" y="600903"/>
            <a:ext cx="4036590" cy="3941676"/>
            <a:chOff x="2256567" y="677103"/>
            <a:chExt cx="4036590" cy="3941676"/>
          </a:xfrm>
        </p:grpSpPr>
        <p:sp>
          <p:nvSpPr>
            <p:cNvPr id="176" name="Shape 176"/>
            <p:cNvSpPr/>
            <p:nvPr/>
          </p:nvSpPr>
          <p:spPr>
            <a:xfrm rot="-6597333">
              <a:off x="4296826" y="3950027"/>
              <a:ext cx="586303" cy="586303"/>
            </a:xfrm>
            <a:prstGeom prst="ellipse">
              <a:avLst/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77" name="Shape 177"/>
            <p:cNvSpPr/>
            <p:nvPr/>
          </p:nvSpPr>
          <p:spPr>
            <a:xfrm rot="-6599386">
              <a:off x="2318596" y="1407533"/>
              <a:ext cx="440541" cy="440541"/>
            </a:xfrm>
            <a:prstGeom prst="ellipse">
              <a:avLst/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78" name="Shape 178"/>
            <p:cNvSpPr/>
            <p:nvPr/>
          </p:nvSpPr>
          <p:spPr>
            <a:xfrm rot="-6598839">
              <a:off x="2887641" y="2346984"/>
              <a:ext cx="1199287" cy="1199287"/>
            </a:xfrm>
            <a:prstGeom prst="ellipse">
              <a:avLst/>
            </a:pr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79" name="Shape 179"/>
            <p:cNvSpPr/>
            <p:nvPr/>
          </p:nvSpPr>
          <p:spPr>
            <a:xfrm rot="-6598620">
              <a:off x="4374916" y="913763"/>
              <a:ext cx="1681581" cy="1681581"/>
            </a:xfrm>
            <a:prstGeom prst="ellipse">
              <a:avLst/>
            </a:pr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80" name="Shape 180"/>
            <p:cNvSpPr/>
            <p:nvPr/>
          </p:nvSpPr>
          <p:spPr>
            <a:xfrm rot="-6597866">
              <a:off x="2661829" y="2208216"/>
              <a:ext cx="629106" cy="629106"/>
            </a:xfrm>
            <a:prstGeom prst="ellipse">
              <a:avLst/>
            </a:pr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81" name="Shape 181"/>
            <p:cNvSpPr/>
            <p:nvPr/>
          </p:nvSpPr>
          <p:spPr>
            <a:xfrm rot="-6597701">
              <a:off x="3267625" y="1113818"/>
              <a:ext cx="274172" cy="274172"/>
            </a:xfrm>
            <a:prstGeom prst="ellipse">
              <a:avLst/>
            </a:pr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</p:grpSp>
      <p:grpSp>
        <p:nvGrpSpPr>
          <p:cNvPr id="182" name="Shape 182"/>
          <p:cNvGrpSpPr/>
          <p:nvPr/>
        </p:nvGrpSpPr>
        <p:grpSpPr>
          <a:xfrm>
            <a:off x="5893669" y="1739566"/>
            <a:ext cx="2440200" cy="2440200"/>
            <a:chOff x="4447194" y="1815766"/>
            <a:chExt cx="2440200" cy="2440200"/>
          </a:xfrm>
        </p:grpSpPr>
        <p:sp>
          <p:nvSpPr>
            <p:cNvPr id="183" name="Shape 183"/>
            <p:cNvSpPr/>
            <p:nvPr/>
          </p:nvSpPr>
          <p:spPr>
            <a:xfrm>
              <a:off x="4447194" y="1815766"/>
              <a:ext cx="2440200" cy="2440200"/>
            </a:xfrm>
            <a:prstGeom prst="ellipse">
              <a:avLst/>
            </a:prstGeom>
            <a:solidFill>
              <a:srgbClr val="FFB600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00695C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84" name="Shape 184"/>
            <p:cNvSpPr txBox="1"/>
            <p:nvPr/>
          </p:nvSpPr>
          <p:spPr>
            <a:xfrm>
              <a:off x="4735950" y="2504275"/>
              <a:ext cx="1862700" cy="116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Lorem ipsum congue tempus</a:t>
              </a:r>
              <a:endParaRPr sz="12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</p:grpSp>
      <p:grpSp>
        <p:nvGrpSpPr>
          <p:cNvPr id="185" name="Shape 185"/>
          <p:cNvGrpSpPr/>
          <p:nvPr/>
        </p:nvGrpSpPr>
        <p:grpSpPr>
          <a:xfrm>
            <a:off x="5013412" y="1297853"/>
            <a:ext cx="1423800" cy="1423800"/>
            <a:chOff x="3490737" y="1374053"/>
            <a:chExt cx="1423800" cy="1423800"/>
          </a:xfrm>
        </p:grpSpPr>
        <p:sp>
          <p:nvSpPr>
            <p:cNvPr id="186" name="Shape 186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00695C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87" name="Shape 187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Lorem ipsum tempus</a:t>
              </a:r>
              <a:endParaRPr sz="10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</p:grpSp>
      <p:grpSp>
        <p:nvGrpSpPr>
          <p:cNvPr id="188" name="Shape 188"/>
          <p:cNvGrpSpPr/>
          <p:nvPr/>
        </p:nvGrpSpPr>
        <p:grpSpPr>
          <a:xfrm>
            <a:off x="4672228" y="2862089"/>
            <a:ext cx="1498800" cy="1498800"/>
            <a:chOff x="644203" y="3718814"/>
            <a:chExt cx="1498800" cy="1498800"/>
          </a:xfrm>
        </p:grpSpPr>
        <p:sp>
          <p:nvSpPr>
            <p:cNvPr id="189" name="Shape 189"/>
            <p:cNvSpPr/>
            <p:nvPr/>
          </p:nvSpPr>
          <p:spPr>
            <a:xfrm>
              <a:off x="644203" y="3718814"/>
              <a:ext cx="1498800" cy="14988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00695C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90" name="Shape 190"/>
            <p:cNvSpPr txBox="1"/>
            <p:nvPr/>
          </p:nvSpPr>
          <p:spPr>
            <a:xfrm>
              <a:off x="856976" y="3995875"/>
              <a:ext cx="10734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Lorem ipsum congue tempus</a:t>
              </a:r>
              <a:endParaRPr sz="10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</p:grpSp>
      <p:grpSp>
        <p:nvGrpSpPr>
          <p:cNvPr id="191" name="Shape 191"/>
          <p:cNvGrpSpPr/>
          <p:nvPr/>
        </p:nvGrpSpPr>
        <p:grpSpPr>
          <a:xfrm>
            <a:off x="7334059" y="1114293"/>
            <a:ext cx="1030262" cy="1030262"/>
            <a:chOff x="3490737" y="1374053"/>
            <a:chExt cx="1423800" cy="1423800"/>
          </a:xfrm>
        </p:grpSpPr>
        <p:sp>
          <p:nvSpPr>
            <p:cNvPr id="192" name="Shape 192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00695C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93" name="Shape 193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Lorem ipsum tempus</a:t>
              </a:r>
              <a:endParaRPr sz="10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</p:grpSp>
      <p:grpSp>
        <p:nvGrpSpPr>
          <p:cNvPr id="194" name="Shape 194"/>
          <p:cNvGrpSpPr/>
          <p:nvPr/>
        </p:nvGrpSpPr>
        <p:grpSpPr>
          <a:xfrm>
            <a:off x="8152038" y="369832"/>
            <a:ext cx="602425" cy="641836"/>
            <a:chOff x="5970800" y="1619250"/>
            <a:chExt cx="428650" cy="456725"/>
          </a:xfrm>
        </p:grpSpPr>
        <p:sp>
          <p:nvSpPr>
            <p:cNvPr id="195" name="Shape 195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0" t="0" r="0" b="0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0" t="0" r="0" b="0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0" t="0" r="0" b="0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0" t="0" r="0" b="0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0" t="0" r="0" b="0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And tables to </a:t>
            </a:r>
            <a:r>
              <a:rPr lang="en" sz="3600">
                <a:solidFill>
                  <a:srgbClr val="FFB600"/>
                </a:solidFill>
              </a:rPr>
              <a:t>compare</a:t>
            </a:r>
            <a:r>
              <a:rPr lang="en" sz="3600"/>
              <a:t> data</a:t>
            </a:r>
            <a:endParaRPr sz="3600"/>
          </a:p>
        </p:txBody>
      </p:sp>
      <p:graphicFrame>
        <p:nvGraphicFramePr>
          <p:cNvPr id="205" name="Shape 205"/>
          <p:cNvGraphicFramePr/>
          <p:nvPr/>
        </p:nvGraphicFramePr>
        <p:xfrm>
          <a:off x="922000" y="1901581"/>
          <a:ext cx="7276100" cy="2379410"/>
        </p:xfrm>
        <a:graphic>
          <a:graphicData uri="http://schemas.openxmlformats.org/drawingml/2006/table">
            <a:tbl>
              <a:tblPr>
                <a:noFill/>
                <a:tableStyleId>{5AFFFF23-8CB0-4ED9-8598-9D4B4F54BB0A}</a:tableStyleId>
              </a:tblPr>
              <a:tblGrid>
                <a:gridCol w="1819025"/>
                <a:gridCol w="1819025"/>
                <a:gridCol w="1819025"/>
                <a:gridCol w="1819025"/>
              </a:tblGrid>
              <a:tr h="32585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434343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B6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A</a:t>
                      </a:r>
                      <a:endParaRPr>
                        <a:solidFill>
                          <a:srgbClr val="434343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B6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B</a:t>
                      </a:r>
                      <a:endParaRPr>
                        <a:solidFill>
                          <a:srgbClr val="434343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B6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C</a:t>
                      </a:r>
                      <a:endParaRPr>
                        <a:solidFill>
                          <a:srgbClr val="434343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B6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</a:tr>
              <a:tr h="676300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Yellow</a:t>
                      </a:r>
                      <a:endParaRPr>
                        <a:solidFill>
                          <a:srgbClr val="434343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B6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B6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  <a:latin typeface="Raleway ExtraBold"/>
                          <a:ea typeface="Raleway ExtraBold"/>
                          <a:cs typeface="Raleway ExtraBold"/>
                          <a:sym typeface="Raleway ExtraBold"/>
                        </a:rPr>
                        <a:t>10</a:t>
                      </a:r>
                      <a:endParaRPr sz="1800">
                        <a:solidFill>
                          <a:srgbClr val="434343"/>
                        </a:solidFill>
                        <a:latin typeface="Raleway ExtraBold"/>
                        <a:ea typeface="Raleway ExtraBold"/>
                        <a:cs typeface="Raleway ExtraBold"/>
                        <a:sym typeface="Raleway Extra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B6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B6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  <a:latin typeface="Raleway ExtraBold"/>
                          <a:ea typeface="Raleway ExtraBold"/>
                          <a:cs typeface="Raleway ExtraBold"/>
                          <a:sym typeface="Raleway ExtraBold"/>
                        </a:rPr>
                        <a:t>20</a:t>
                      </a:r>
                      <a:endParaRPr sz="1800">
                        <a:solidFill>
                          <a:srgbClr val="434343"/>
                        </a:solidFill>
                        <a:latin typeface="Raleway ExtraBold"/>
                        <a:ea typeface="Raleway ExtraBold"/>
                        <a:cs typeface="Raleway ExtraBold"/>
                        <a:sym typeface="Raleway Extra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B6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B6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  <a:latin typeface="Raleway ExtraBold"/>
                          <a:ea typeface="Raleway ExtraBold"/>
                          <a:cs typeface="Raleway ExtraBold"/>
                          <a:sym typeface="Raleway ExtraBold"/>
                        </a:rPr>
                        <a:t>7</a:t>
                      </a:r>
                      <a:endParaRPr sz="1800">
                        <a:solidFill>
                          <a:srgbClr val="434343"/>
                        </a:solidFill>
                        <a:latin typeface="Raleway ExtraBold"/>
                        <a:ea typeface="Raleway ExtraBold"/>
                        <a:cs typeface="Raleway ExtraBold"/>
                        <a:sym typeface="Raleway Extra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B6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B6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76300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Blue</a:t>
                      </a:r>
                      <a:endParaRPr>
                        <a:solidFill>
                          <a:srgbClr val="434343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B6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B6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  <a:latin typeface="Raleway ExtraBold"/>
                          <a:ea typeface="Raleway ExtraBold"/>
                          <a:cs typeface="Raleway ExtraBold"/>
                          <a:sym typeface="Raleway ExtraBold"/>
                        </a:rPr>
                        <a:t>30</a:t>
                      </a:r>
                      <a:endParaRPr sz="1800">
                        <a:solidFill>
                          <a:srgbClr val="434343"/>
                        </a:solidFill>
                        <a:latin typeface="Raleway ExtraBold"/>
                        <a:ea typeface="Raleway ExtraBold"/>
                        <a:cs typeface="Raleway ExtraBold"/>
                        <a:sym typeface="Raleway Extra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B6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B6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  <a:latin typeface="Raleway ExtraBold"/>
                          <a:ea typeface="Raleway ExtraBold"/>
                          <a:cs typeface="Raleway ExtraBold"/>
                          <a:sym typeface="Raleway ExtraBold"/>
                        </a:rPr>
                        <a:t>15</a:t>
                      </a:r>
                      <a:endParaRPr sz="1800">
                        <a:solidFill>
                          <a:srgbClr val="434343"/>
                        </a:solidFill>
                        <a:latin typeface="Raleway ExtraBold"/>
                        <a:ea typeface="Raleway ExtraBold"/>
                        <a:cs typeface="Raleway ExtraBold"/>
                        <a:sym typeface="Raleway Extra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B6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B6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  <a:latin typeface="Raleway ExtraBold"/>
                          <a:ea typeface="Raleway ExtraBold"/>
                          <a:cs typeface="Raleway ExtraBold"/>
                          <a:sym typeface="Raleway ExtraBold"/>
                        </a:rPr>
                        <a:t>10</a:t>
                      </a:r>
                      <a:endParaRPr sz="1800">
                        <a:solidFill>
                          <a:srgbClr val="434343"/>
                        </a:solidFill>
                        <a:latin typeface="Raleway ExtraBold"/>
                        <a:ea typeface="Raleway ExtraBold"/>
                        <a:cs typeface="Raleway ExtraBold"/>
                        <a:sym typeface="Raleway Extra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B6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B6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763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Orange</a:t>
                      </a:r>
                      <a:endParaRPr>
                        <a:solidFill>
                          <a:srgbClr val="434343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B6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B6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  <a:latin typeface="Raleway ExtraBold"/>
                          <a:ea typeface="Raleway ExtraBold"/>
                          <a:cs typeface="Raleway ExtraBold"/>
                          <a:sym typeface="Raleway ExtraBold"/>
                        </a:rPr>
                        <a:t>5</a:t>
                      </a:r>
                      <a:endParaRPr sz="1800">
                        <a:solidFill>
                          <a:srgbClr val="434343"/>
                        </a:solidFill>
                        <a:latin typeface="Raleway ExtraBold"/>
                        <a:ea typeface="Raleway ExtraBold"/>
                        <a:cs typeface="Raleway ExtraBold"/>
                        <a:sym typeface="Raleway Extra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B6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B6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  <a:latin typeface="Raleway ExtraBold"/>
                          <a:ea typeface="Raleway ExtraBold"/>
                          <a:cs typeface="Raleway ExtraBold"/>
                          <a:sym typeface="Raleway ExtraBold"/>
                        </a:rPr>
                        <a:t>24</a:t>
                      </a:r>
                      <a:endParaRPr sz="1800">
                        <a:solidFill>
                          <a:srgbClr val="434343"/>
                        </a:solidFill>
                        <a:latin typeface="Raleway ExtraBold"/>
                        <a:ea typeface="Raleway ExtraBold"/>
                        <a:cs typeface="Raleway ExtraBold"/>
                        <a:sym typeface="Raleway Extra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B6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B6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34343"/>
                          </a:solidFill>
                          <a:latin typeface="Raleway ExtraBold"/>
                          <a:ea typeface="Raleway ExtraBold"/>
                          <a:cs typeface="Raleway ExtraBold"/>
                          <a:sym typeface="Raleway ExtraBold"/>
                        </a:rPr>
                        <a:t>16</a:t>
                      </a:r>
                      <a:endParaRPr sz="1800">
                        <a:solidFill>
                          <a:srgbClr val="434343"/>
                        </a:solidFill>
                        <a:latin typeface="Raleway ExtraBold"/>
                        <a:ea typeface="Raleway ExtraBold"/>
                        <a:cs typeface="Raleway ExtraBold"/>
                        <a:sym typeface="Raleway Extra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B6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B6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206" name="Shape 206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pSp>
        <p:nvGrpSpPr>
          <p:cNvPr id="207" name="Shape 207"/>
          <p:cNvGrpSpPr/>
          <p:nvPr/>
        </p:nvGrpSpPr>
        <p:grpSpPr>
          <a:xfrm>
            <a:off x="8089119" y="319162"/>
            <a:ext cx="728350" cy="743348"/>
            <a:chOff x="3955900" y="2984500"/>
            <a:chExt cx="414000" cy="422525"/>
          </a:xfrm>
        </p:grpSpPr>
        <p:sp>
          <p:nvSpPr>
            <p:cNvPr id="208" name="Shape 208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0" t="0" r="0" b="0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0" t="0" r="0" b="0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0" t="0" r="0" b="0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/>
        </p:nvSpPr>
        <p:spPr>
          <a:xfrm>
            <a:off x="920500" y="910900"/>
            <a:ext cx="7665244" cy="3651553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Shape 216"/>
          <p:cNvSpPr txBox="1">
            <a:spLocks noGrp="1"/>
          </p:cNvSpPr>
          <p:nvPr>
            <p:ph type="title" idx="4294967295"/>
          </p:nvPr>
        </p:nvSpPr>
        <p:spPr>
          <a:xfrm>
            <a:off x="464800" y="4345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Maps</a:t>
            </a:r>
            <a:endParaRPr sz="3600"/>
          </a:p>
        </p:txBody>
      </p:sp>
      <p:sp>
        <p:nvSpPr>
          <p:cNvPr id="217" name="Shape 217"/>
          <p:cNvSpPr/>
          <p:nvPr/>
        </p:nvSpPr>
        <p:spPr>
          <a:xfrm>
            <a:off x="2290650" y="1678100"/>
            <a:ext cx="7962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our office</a:t>
            </a:r>
            <a:endParaRPr sz="1000"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18" name="Shape 21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pSp>
        <p:nvGrpSpPr>
          <p:cNvPr id="219" name="Shape 219"/>
          <p:cNvGrpSpPr/>
          <p:nvPr/>
        </p:nvGrpSpPr>
        <p:grpSpPr>
          <a:xfrm>
            <a:off x="8073445" y="369819"/>
            <a:ext cx="759617" cy="641865"/>
            <a:chOff x="3918650" y="293075"/>
            <a:chExt cx="488500" cy="412775"/>
          </a:xfrm>
        </p:grpSpPr>
        <p:sp>
          <p:nvSpPr>
            <p:cNvPr id="220" name="Shape 220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0" t="0" r="0" b="0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0" t="0" r="0" b="0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0" t="0" r="0" b="0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ctrTitle" idx="4294967295"/>
          </p:nvPr>
        </p:nvSpPr>
        <p:spPr>
          <a:xfrm>
            <a:off x="685800" y="15071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B600"/>
                </a:solidFill>
              </a:rPr>
              <a:t>89,526,124</a:t>
            </a:r>
            <a:endParaRPr sz="9600">
              <a:solidFill>
                <a:srgbClr val="FFB600"/>
              </a:solidFill>
            </a:endParaRPr>
          </a:p>
        </p:txBody>
      </p:sp>
      <p:sp>
        <p:nvSpPr>
          <p:cNvPr id="228" name="Shape 228"/>
          <p:cNvSpPr txBox="1">
            <a:spLocks noGrp="1"/>
          </p:cNvSpPr>
          <p:nvPr>
            <p:ph type="subTitle" idx="4294967295"/>
          </p:nvPr>
        </p:nvSpPr>
        <p:spPr>
          <a:xfrm>
            <a:off x="685800" y="29162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29" name="Shape 229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230" name="Shape 230"/>
          <p:cNvGrpSpPr/>
          <p:nvPr/>
        </p:nvGrpSpPr>
        <p:grpSpPr>
          <a:xfrm>
            <a:off x="8056529" y="173652"/>
            <a:ext cx="793438" cy="1034192"/>
            <a:chOff x="2624850" y="4296000"/>
            <a:chExt cx="380400" cy="495825"/>
          </a:xfrm>
        </p:grpSpPr>
        <p:sp>
          <p:nvSpPr>
            <p:cNvPr id="231" name="Shape 231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0" t="0" r="0" b="0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0" t="0" r="0" b="0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0" t="0" r="0" b="0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ctrTitle" idx="4294967295"/>
          </p:nvPr>
        </p:nvSpPr>
        <p:spPr>
          <a:xfrm>
            <a:off x="972175" y="648000"/>
            <a:ext cx="7199700" cy="8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89,526,124$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239" name="Shape 239"/>
          <p:cNvSpPr txBox="1">
            <a:spLocks noGrp="1"/>
          </p:cNvSpPr>
          <p:nvPr>
            <p:ph type="subTitle" idx="4294967295"/>
          </p:nvPr>
        </p:nvSpPr>
        <p:spPr>
          <a:xfrm>
            <a:off x="972175" y="1258908"/>
            <a:ext cx="7199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240" name="Shape 240"/>
          <p:cNvSpPr txBox="1">
            <a:spLocks noGrp="1"/>
          </p:cNvSpPr>
          <p:nvPr>
            <p:ph type="ctrTitle" idx="4294967295"/>
          </p:nvPr>
        </p:nvSpPr>
        <p:spPr>
          <a:xfrm>
            <a:off x="972175" y="3276894"/>
            <a:ext cx="7199700" cy="8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100%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241" name="Shape 241"/>
          <p:cNvSpPr txBox="1">
            <a:spLocks noGrp="1"/>
          </p:cNvSpPr>
          <p:nvPr>
            <p:ph type="subTitle" idx="4294967295"/>
          </p:nvPr>
        </p:nvSpPr>
        <p:spPr>
          <a:xfrm>
            <a:off x="972175" y="3887801"/>
            <a:ext cx="7199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242" name="Shape 242"/>
          <p:cNvSpPr txBox="1">
            <a:spLocks noGrp="1"/>
          </p:cNvSpPr>
          <p:nvPr>
            <p:ph type="ctrTitle" idx="4294967295"/>
          </p:nvPr>
        </p:nvSpPr>
        <p:spPr>
          <a:xfrm>
            <a:off x="972175" y="1962447"/>
            <a:ext cx="7199700" cy="8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185,244 users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243" name="Shape 243"/>
          <p:cNvSpPr txBox="1">
            <a:spLocks noGrp="1"/>
          </p:cNvSpPr>
          <p:nvPr>
            <p:ph type="subTitle" idx="4294967295"/>
          </p:nvPr>
        </p:nvSpPr>
        <p:spPr>
          <a:xfrm>
            <a:off x="972175" y="2573355"/>
            <a:ext cx="7199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244" name="Shape 244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pSp>
        <p:nvGrpSpPr>
          <p:cNvPr id="245" name="Shape 245"/>
          <p:cNvGrpSpPr/>
          <p:nvPr/>
        </p:nvGrpSpPr>
        <p:grpSpPr>
          <a:xfrm>
            <a:off x="8056529" y="173652"/>
            <a:ext cx="793438" cy="1034192"/>
            <a:chOff x="2624850" y="4296000"/>
            <a:chExt cx="380400" cy="495825"/>
          </a:xfrm>
        </p:grpSpPr>
        <p:sp>
          <p:nvSpPr>
            <p:cNvPr id="246" name="Shape 246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0" t="0" r="0" b="0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0" t="0" r="0" b="0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0" t="0" r="0" b="0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685800" y="2354580"/>
            <a:ext cx="7772400" cy="15315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Generations </a:t>
            </a:r>
            <a:r>
              <a:rPr lang="en-US" dirty="0"/>
              <a:t>of computers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subTitle" idx="1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Brief look back to the generations</a:t>
            </a:r>
            <a:endParaRPr dirty="0"/>
          </a:p>
        </p:txBody>
      </p:sp>
      <p:sp>
        <p:nvSpPr>
          <p:cNvPr id="90" name="Shape 90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1</a:t>
            </a:r>
            <a:endParaRPr sz="96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</a:t>
            </a:r>
            <a:r>
              <a:rPr lang="en">
                <a:solidFill>
                  <a:srgbClr val="FFB600"/>
                </a:solidFill>
              </a:rPr>
              <a:t>easy</a:t>
            </a:r>
            <a:endParaRPr>
              <a:solidFill>
                <a:srgbClr val="FFB600"/>
              </a:solidFill>
            </a:endParaRPr>
          </a:p>
        </p:txBody>
      </p:sp>
      <p:sp>
        <p:nvSpPr>
          <p:cNvPr id="254" name="Shape 254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55" name="Shape 255"/>
          <p:cNvSpPr/>
          <p:nvPr/>
        </p:nvSpPr>
        <p:spPr>
          <a:xfrm>
            <a:off x="2164963" y="3238713"/>
            <a:ext cx="594300" cy="36900"/>
          </a:xfrm>
          <a:prstGeom prst="roundRect">
            <a:avLst>
              <a:gd name="adj" fmla="val 50000"/>
            </a:avLst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1151886" y="2947750"/>
            <a:ext cx="594300" cy="594300"/>
          </a:xfrm>
          <a:prstGeom prst="ellipse">
            <a:avLst/>
          </a:prstGeom>
          <a:noFill/>
          <a:ln w="38100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57" name="Shape 257"/>
          <p:cNvSpPr txBox="1"/>
          <p:nvPr/>
        </p:nvSpPr>
        <p:spPr>
          <a:xfrm>
            <a:off x="1230636" y="3108924"/>
            <a:ext cx="4368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rPr lang="en" sz="80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first</a:t>
            </a:r>
            <a:endParaRPr sz="80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58" name="Shape 258"/>
          <p:cNvSpPr txBox="1"/>
          <p:nvPr/>
        </p:nvSpPr>
        <p:spPr>
          <a:xfrm>
            <a:off x="594488" y="3499125"/>
            <a:ext cx="1709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Lorem Ipsum</a:t>
            </a:r>
            <a:endParaRPr sz="10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59" name="Shape 259"/>
          <p:cNvSpPr txBox="1"/>
          <p:nvPr/>
        </p:nvSpPr>
        <p:spPr>
          <a:xfrm>
            <a:off x="571536" y="3955927"/>
            <a:ext cx="17550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Lorem ipsum dolor sit amet, consectetur adipiscing.</a:t>
            </a:r>
            <a:endParaRPr sz="80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60" name="Shape 260"/>
          <p:cNvSpPr/>
          <p:nvPr/>
        </p:nvSpPr>
        <p:spPr>
          <a:xfrm>
            <a:off x="3256823" y="2947750"/>
            <a:ext cx="594300" cy="594300"/>
          </a:xfrm>
          <a:prstGeom prst="ellipse">
            <a:avLst/>
          </a:prstGeom>
          <a:noFill/>
          <a:ln w="38100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61" name="Shape 261"/>
          <p:cNvSpPr txBox="1"/>
          <p:nvPr/>
        </p:nvSpPr>
        <p:spPr>
          <a:xfrm>
            <a:off x="2699425" y="3499125"/>
            <a:ext cx="1709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Sit Amet</a:t>
            </a:r>
            <a:endParaRPr sz="10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62" name="Shape 262"/>
          <p:cNvSpPr txBox="1"/>
          <p:nvPr/>
        </p:nvSpPr>
        <p:spPr>
          <a:xfrm>
            <a:off x="2699423" y="3955927"/>
            <a:ext cx="17091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Lorem ipsum dolor sit amet, consectetur adipiscing.</a:t>
            </a:r>
            <a:endParaRPr sz="80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63" name="Shape 263"/>
          <p:cNvSpPr txBox="1"/>
          <p:nvPr/>
        </p:nvSpPr>
        <p:spPr>
          <a:xfrm>
            <a:off x="3256826" y="3108925"/>
            <a:ext cx="5943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rPr lang="en" sz="80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second</a:t>
            </a:r>
            <a:endParaRPr sz="80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5338808" y="2947750"/>
            <a:ext cx="594300" cy="594300"/>
          </a:xfrm>
          <a:prstGeom prst="ellipse">
            <a:avLst/>
          </a:prstGeom>
          <a:noFill/>
          <a:ln w="381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65" name="Shape 265"/>
          <p:cNvSpPr txBox="1"/>
          <p:nvPr/>
        </p:nvSpPr>
        <p:spPr>
          <a:xfrm>
            <a:off x="4781413" y="3499125"/>
            <a:ext cx="1709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Donec Ultrices</a:t>
            </a:r>
            <a:endParaRPr sz="10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66" name="Shape 266"/>
          <p:cNvSpPr txBox="1"/>
          <p:nvPr/>
        </p:nvSpPr>
        <p:spPr>
          <a:xfrm>
            <a:off x="4781408" y="3955925"/>
            <a:ext cx="17091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Lorem ipsum dolor sit amet, consectetur adipiscing. </a:t>
            </a:r>
            <a:endParaRPr sz="80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67" name="Shape 267"/>
          <p:cNvSpPr txBox="1"/>
          <p:nvPr/>
        </p:nvSpPr>
        <p:spPr>
          <a:xfrm>
            <a:off x="5417558" y="3108924"/>
            <a:ext cx="4368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rPr lang="en" sz="80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third</a:t>
            </a:r>
            <a:endParaRPr sz="80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7420786" y="2947750"/>
            <a:ext cx="594300" cy="594300"/>
          </a:xfrm>
          <a:prstGeom prst="ellipse">
            <a:avLst/>
          </a:prstGeom>
          <a:noFill/>
          <a:ln w="381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69" name="Shape 269"/>
          <p:cNvSpPr txBox="1"/>
          <p:nvPr/>
        </p:nvSpPr>
        <p:spPr>
          <a:xfrm>
            <a:off x="6863388" y="3499125"/>
            <a:ext cx="1709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Litora</a:t>
            </a:r>
            <a:endParaRPr sz="10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70" name="Shape 270"/>
          <p:cNvSpPr txBox="1"/>
          <p:nvPr/>
        </p:nvSpPr>
        <p:spPr>
          <a:xfrm>
            <a:off x="6863386" y="3955927"/>
            <a:ext cx="17091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Lorem ipsum dolor sit amet, consectetur adipiscing.</a:t>
            </a:r>
            <a:endParaRPr sz="80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71" name="Shape 271"/>
          <p:cNvSpPr txBox="1"/>
          <p:nvPr/>
        </p:nvSpPr>
        <p:spPr>
          <a:xfrm>
            <a:off x="7499536" y="3108924"/>
            <a:ext cx="4368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rPr lang="en" sz="80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last</a:t>
            </a:r>
            <a:endParaRPr sz="80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4337175" y="3238713"/>
            <a:ext cx="594300" cy="3690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6419150" y="3238713"/>
            <a:ext cx="594300" cy="3690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grpSp>
        <p:nvGrpSpPr>
          <p:cNvPr id="274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275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Let’s </a:t>
            </a:r>
            <a:r>
              <a:rPr lang="en" sz="3600">
                <a:solidFill>
                  <a:srgbClr val="FFB600"/>
                </a:solidFill>
              </a:rPr>
              <a:t>review</a:t>
            </a:r>
            <a:r>
              <a:rPr lang="en" sz="3600"/>
              <a:t> some concepts</a:t>
            </a:r>
            <a:endParaRPr sz="3600"/>
          </a:p>
        </p:txBody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922000" y="1625700"/>
            <a:ext cx="2332200" cy="14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83" name="Shape 283"/>
          <p:cNvSpPr txBox="1">
            <a:spLocks noGrp="1"/>
          </p:cNvSpPr>
          <p:nvPr>
            <p:ph type="body" idx="2"/>
          </p:nvPr>
        </p:nvSpPr>
        <p:spPr>
          <a:xfrm>
            <a:off x="3373776" y="1625700"/>
            <a:ext cx="2332200" cy="14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84" name="Shape 284"/>
          <p:cNvSpPr txBox="1">
            <a:spLocks noGrp="1"/>
          </p:cNvSpPr>
          <p:nvPr>
            <p:ph type="body" idx="3"/>
          </p:nvPr>
        </p:nvSpPr>
        <p:spPr>
          <a:xfrm>
            <a:off x="5825552" y="1625700"/>
            <a:ext cx="2332200" cy="14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922000" y="3073500"/>
            <a:ext cx="2332200" cy="14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87" name="Shape 287"/>
          <p:cNvSpPr txBox="1">
            <a:spLocks noGrp="1"/>
          </p:cNvSpPr>
          <p:nvPr>
            <p:ph type="body" idx="2"/>
          </p:nvPr>
        </p:nvSpPr>
        <p:spPr>
          <a:xfrm>
            <a:off x="3373776" y="3073500"/>
            <a:ext cx="2332200" cy="14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88" name="Shape 288"/>
          <p:cNvSpPr txBox="1">
            <a:spLocks noGrp="1"/>
          </p:cNvSpPr>
          <p:nvPr>
            <p:ph type="body" idx="3"/>
          </p:nvPr>
        </p:nvSpPr>
        <p:spPr>
          <a:xfrm>
            <a:off x="5825552" y="3073500"/>
            <a:ext cx="2332200" cy="14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grpSp>
        <p:nvGrpSpPr>
          <p:cNvPr id="289" name="Shape 289"/>
          <p:cNvGrpSpPr/>
          <p:nvPr/>
        </p:nvGrpSpPr>
        <p:grpSpPr>
          <a:xfrm>
            <a:off x="8054838" y="308799"/>
            <a:ext cx="796168" cy="763718"/>
            <a:chOff x="5241175" y="4959100"/>
            <a:chExt cx="539775" cy="517775"/>
          </a:xfrm>
        </p:grpSpPr>
        <p:sp>
          <p:nvSpPr>
            <p:cNvPr id="290" name="Shape 290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457200" y="42539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</a:t>
            </a:r>
            <a:r>
              <a:rPr lang="en" u="sng">
                <a:solidFill>
                  <a:srgbClr val="FFB600"/>
                </a:solidFill>
                <a:hlinkClick r:id="rId3"/>
              </a:rPr>
              <a:t>Google Sheets</a:t>
            </a:r>
            <a:endParaRPr>
              <a:solidFill>
                <a:srgbClr val="FFB600"/>
              </a:solidFill>
            </a:endParaRPr>
          </a:p>
        </p:txBody>
      </p:sp>
      <p:sp>
        <p:nvSpPr>
          <p:cNvPr id="301" name="Shape 301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302" name="Shape 302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6550" y="304800"/>
            <a:ext cx="4970925" cy="4253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" name="Shape 303"/>
          <p:cNvGrpSpPr/>
          <p:nvPr/>
        </p:nvGrpSpPr>
        <p:grpSpPr>
          <a:xfrm>
            <a:off x="8089130" y="310376"/>
            <a:ext cx="728350" cy="760421"/>
            <a:chOff x="3294650" y="3652450"/>
            <a:chExt cx="388350" cy="405450"/>
          </a:xfrm>
        </p:grpSpPr>
        <p:sp>
          <p:nvSpPr>
            <p:cNvPr id="304" name="Shape 304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0" t="0" r="0" b="0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0" t="0" r="0" b="0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0" t="0" r="0" b="0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/>
        </p:nvSpPr>
        <p:spPr>
          <a:xfrm>
            <a:off x="5308950" y="662225"/>
            <a:ext cx="1903227" cy="3818991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Shape 312"/>
          <p:cNvSpPr txBox="1">
            <a:spLocks noGrp="1"/>
          </p:cNvSpPr>
          <p:nvPr>
            <p:ph type="body" idx="4294967295"/>
          </p:nvPr>
        </p:nvSpPr>
        <p:spPr>
          <a:xfrm>
            <a:off x="1353175" y="384350"/>
            <a:ext cx="2520900" cy="43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Android </a:t>
            </a: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project</a:t>
            </a:r>
            <a:endParaRPr sz="3600"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Show and explain your web, app or software projects using these gadget templates.</a:t>
            </a:r>
            <a:endParaRPr sz="1400"/>
          </a:p>
        </p:txBody>
      </p:sp>
      <p:sp>
        <p:nvSpPr>
          <p:cNvPr id="313" name="Shape 313"/>
          <p:cNvSpPr/>
          <p:nvPr/>
        </p:nvSpPr>
        <p:spPr>
          <a:xfrm>
            <a:off x="5394536" y="982504"/>
            <a:ext cx="1732200" cy="30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Raleway Light"/>
                <a:ea typeface="Raleway Light"/>
                <a:cs typeface="Raleway Light"/>
                <a:sym typeface="Raleway Light"/>
              </a:rPr>
              <a:t>Place your screenshot here</a:t>
            </a:r>
            <a:endParaRPr sz="1000">
              <a:solidFill>
                <a:srgbClr val="999999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14" name="Shape 314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315" name="Shape 315"/>
          <p:cNvGrpSpPr/>
          <p:nvPr/>
        </p:nvGrpSpPr>
        <p:grpSpPr>
          <a:xfrm>
            <a:off x="7864658" y="371176"/>
            <a:ext cx="896264" cy="896314"/>
            <a:chOff x="570875" y="4322250"/>
            <a:chExt cx="443300" cy="443325"/>
          </a:xfrm>
        </p:grpSpPr>
        <p:sp>
          <p:nvSpPr>
            <p:cNvPr id="316" name="Shape 316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/>
        </p:nvSpPr>
        <p:spPr>
          <a:xfrm>
            <a:off x="5342400" y="700875"/>
            <a:ext cx="1789641" cy="3766169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Shape 325"/>
          <p:cNvSpPr/>
          <p:nvPr/>
        </p:nvSpPr>
        <p:spPr>
          <a:xfrm>
            <a:off x="5468902" y="1244228"/>
            <a:ext cx="1526700" cy="27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Raleway Light"/>
                <a:ea typeface="Raleway Light"/>
                <a:cs typeface="Raleway Light"/>
                <a:sym typeface="Raleway Light"/>
              </a:rPr>
              <a:t>Place your screenshot here</a:t>
            </a:r>
            <a:endParaRPr sz="1000">
              <a:solidFill>
                <a:srgbClr val="999999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26" name="Shape 326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327" name="Shape 327"/>
          <p:cNvSpPr txBox="1">
            <a:spLocks noGrp="1"/>
          </p:cNvSpPr>
          <p:nvPr>
            <p:ph type="body" idx="4294967295"/>
          </p:nvPr>
        </p:nvSpPr>
        <p:spPr>
          <a:xfrm>
            <a:off x="1353175" y="384350"/>
            <a:ext cx="2520900" cy="43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iPhone </a:t>
            </a: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project</a:t>
            </a:r>
            <a:endParaRPr sz="3600"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Show and explain your web, app or software projects using these gadget templates.</a:t>
            </a:r>
            <a:endParaRPr sz="1400"/>
          </a:p>
        </p:txBody>
      </p:sp>
      <p:grpSp>
        <p:nvGrpSpPr>
          <p:cNvPr id="328" name="Shape 328"/>
          <p:cNvGrpSpPr/>
          <p:nvPr/>
        </p:nvGrpSpPr>
        <p:grpSpPr>
          <a:xfrm>
            <a:off x="7864658" y="371176"/>
            <a:ext cx="896264" cy="896314"/>
            <a:chOff x="570875" y="4322250"/>
            <a:chExt cx="443300" cy="443325"/>
          </a:xfrm>
        </p:grpSpPr>
        <p:sp>
          <p:nvSpPr>
            <p:cNvPr id="329" name="Shape 32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/>
        </p:nvSpPr>
        <p:spPr>
          <a:xfrm>
            <a:off x="4914875" y="715475"/>
            <a:ext cx="2625156" cy="3712634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Shape 338"/>
          <p:cNvSpPr/>
          <p:nvPr/>
        </p:nvSpPr>
        <p:spPr>
          <a:xfrm>
            <a:off x="5096022" y="1057088"/>
            <a:ext cx="2273100" cy="30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Raleway Light"/>
                <a:ea typeface="Raleway Light"/>
                <a:cs typeface="Raleway Light"/>
                <a:sym typeface="Raleway Light"/>
              </a:rPr>
              <a:t>Place your screenshot here</a:t>
            </a:r>
            <a:endParaRPr sz="1000">
              <a:solidFill>
                <a:srgbClr val="999999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39" name="Shape 339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340" name="Shape 340"/>
          <p:cNvSpPr txBox="1">
            <a:spLocks noGrp="1"/>
          </p:cNvSpPr>
          <p:nvPr>
            <p:ph type="body" idx="4294967295"/>
          </p:nvPr>
        </p:nvSpPr>
        <p:spPr>
          <a:xfrm>
            <a:off x="1353175" y="384350"/>
            <a:ext cx="2520900" cy="43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Tablet </a:t>
            </a: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project</a:t>
            </a:r>
            <a:endParaRPr sz="3600"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Show and explain your web, app or software projects using these gadget templates.</a:t>
            </a:r>
            <a:endParaRPr sz="1400"/>
          </a:p>
        </p:txBody>
      </p:sp>
      <p:grpSp>
        <p:nvGrpSpPr>
          <p:cNvPr id="341" name="Shape 341"/>
          <p:cNvGrpSpPr/>
          <p:nvPr/>
        </p:nvGrpSpPr>
        <p:grpSpPr>
          <a:xfrm>
            <a:off x="7864658" y="371176"/>
            <a:ext cx="896264" cy="896314"/>
            <a:chOff x="570875" y="4322250"/>
            <a:chExt cx="443300" cy="443325"/>
          </a:xfrm>
        </p:grpSpPr>
        <p:sp>
          <p:nvSpPr>
            <p:cNvPr id="342" name="Shape 342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/>
        </p:nvSpPr>
        <p:spPr>
          <a:xfrm>
            <a:off x="3591500" y="755451"/>
            <a:ext cx="4674514" cy="3639162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Shape 351"/>
          <p:cNvSpPr/>
          <p:nvPr/>
        </p:nvSpPr>
        <p:spPr>
          <a:xfrm>
            <a:off x="3787106" y="948699"/>
            <a:ext cx="4283100" cy="27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Raleway Light"/>
                <a:ea typeface="Raleway Light"/>
                <a:cs typeface="Raleway Light"/>
                <a:sym typeface="Raleway Light"/>
              </a:rPr>
              <a:t>Place your screenshot here</a:t>
            </a:r>
            <a:endParaRPr sz="1000">
              <a:solidFill>
                <a:srgbClr val="999999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52" name="Shape 352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353" name="Shape 353"/>
          <p:cNvSpPr txBox="1">
            <a:spLocks noGrp="1"/>
          </p:cNvSpPr>
          <p:nvPr>
            <p:ph type="body" idx="4294967295"/>
          </p:nvPr>
        </p:nvSpPr>
        <p:spPr>
          <a:xfrm>
            <a:off x="819775" y="384350"/>
            <a:ext cx="2266200" cy="43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Desktop </a:t>
            </a:r>
            <a:r>
              <a:rPr lang="en" sz="3600">
                <a:latin typeface="Raleway ExtraBold"/>
                <a:ea typeface="Raleway ExtraBold"/>
                <a:cs typeface="Raleway ExtraBold"/>
                <a:sym typeface="Raleway ExtraBold"/>
              </a:rPr>
              <a:t>project</a:t>
            </a:r>
            <a:endParaRPr sz="3600"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Show and explain your web, app or software projects using these gadget templates.</a:t>
            </a:r>
            <a:endParaRPr sz="1400"/>
          </a:p>
        </p:txBody>
      </p:sp>
      <p:grpSp>
        <p:nvGrpSpPr>
          <p:cNvPr id="354" name="Shape 354"/>
          <p:cNvGrpSpPr/>
          <p:nvPr/>
        </p:nvGrpSpPr>
        <p:grpSpPr>
          <a:xfrm>
            <a:off x="7864658" y="371176"/>
            <a:ext cx="896264" cy="896314"/>
            <a:chOff x="570875" y="4322250"/>
            <a:chExt cx="443300" cy="443325"/>
          </a:xfrm>
        </p:grpSpPr>
        <p:sp>
          <p:nvSpPr>
            <p:cNvPr id="355" name="Shape 35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364" name="Shape 364"/>
          <p:cNvSpPr txBox="1">
            <a:spLocks noGrp="1"/>
          </p:cNvSpPr>
          <p:nvPr>
            <p:ph type="ctrTitle" idx="4294967295"/>
          </p:nvPr>
        </p:nvSpPr>
        <p:spPr>
          <a:xfrm>
            <a:off x="685800" y="15071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B600"/>
                </a:solidFill>
              </a:rPr>
              <a:t>Thanks!</a:t>
            </a:r>
            <a:endParaRPr sz="9600">
              <a:solidFill>
                <a:srgbClr val="FFB600"/>
              </a:solidFill>
            </a:endParaRPr>
          </a:p>
        </p:txBody>
      </p:sp>
      <p:sp>
        <p:nvSpPr>
          <p:cNvPr id="365" name="Shape 365"/>
          <p:cNvSpPr txBox="1">
            <a:spLocks noGrp="1"/>
          </p:cNvSpPr>
          <p:nvPr>
            <p:ph type="subTitle" idx="4294967295"/>
          </p:nvPr>
        </p:nvSpPr>
        <p:spPr>
          <a:xfrm>
            <a:off x="685800" y="2860000"/>
            <a:ext cx="6593700" cy="19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/>
              <a:t>Any questions?</a:t>
            </a:r>
            <a:endParaRPr sz="3600"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find me at @username &amp; user@mail.me</a:t>
            </a:r>
            <a:endParaRPr sz="3600" b="1"/>
          </a:p>
        </p:txBody>
      </p:sp>
      <p:sp>
        <p:nvSpPr>
          <p:cNvPr id="366" name="Shape 366"/>
          <p:cNvSpPr/>
          <p:nvPr/>
        </p:nvSpPr>
        <p:spPr>
          <a:xfrm>
            <a:off x="8054234" y="327815"/>
            <a:ext cx="798007" cy="725835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>
            <a:spLocks noGrp="1"/>
          </p:cNvSpPr>
          <p:nvPr>
            <p:ph type="title"/>
          </p:nvPr>
        </p:nvSpPr>
        <p:spPr>
          <a:xfrm>
            <a:off x="922000" y="1272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922000" y="2266951"/>
            <a:ext cx="686610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Presentation template by </a:t>
            </a:r>
            <a:r>
              <a:rPr lang="en" sz="2400" u="sng">
                <a:solidFill>
                  <a:srgbClr val="FFB600"/>
                </a:solidFill>
                <a:hlinkClick r:id="rId3"/>
              </a:rPr>
              <a:t>SlidesCarnival</a:t>
            </a:r>
            <a:endParaRPr sz="2400">
              <a:solidFill>
                <a:srgbClr val="FFB600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Photographs by </a:t>
            </a:r>
            <a:r>
              <a:rPr lang="en" sz="2400" u="sng">
                <a:solidFill>
                  <a:srgbClr val="FFB600"/>
                </a:solidFill>
                <a:hlinkClick r:id="rId4"/>
              </a:rPr>
              <a:t>Unsplash</a:t>
            </a:r>
            <a:endParaRPr sz="2400">
              <a:solidFill>
                <a:srgbClr val="FFB600"/>
              </a:solidFill>
            </a:endParaRPr>
          </a:p>
        </p:txBody>
      </p:sp>
      <p:sp>
        <p:nvSpPr>
          <p:cNvPr id="373" name="Shape 37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pSp>
        <p:nvGrpSpPr>
          <p:cNvPr id="374" name="Shape 374"/>
          <p:cNvGrpSpPr/>
          <p:nvPr/>
        </p:nvGrpSpPr>
        <p:grpSpPr>
          <a:xfrm>
            <a:off x="8020981" y="291515"/>
            <a:ext cx="863978" cy="798681"/>
            <a:chOff x="5975075" y="2327500"/>
            <a:chExt cx="420100" cy="388350"/>
          </a:xfrm>
        </p:grpSpPr>
        <p:sp>
          <p:nvSpPr>
            <p:cNvPr id="375" name="Shape 375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Presentation </a:t>
            </a:r>
            <a:r>
              <a:rPr lang="en" sz="3600">
                <a:solidFill>
                  <a:srgbClr val="FFB600"/>
                </a:solidFill>
              </a:rPr>
              <a:t>design</a:t>
            </a:r>
            <a:endParaRPr sz="3600">
              <a:solidFill>
                <a:srgbClr val="FFB600"/>
              </a:solidFill>
            </a:endParaRPr>
          </a:p>
        </p:txBody>
      </p:sp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922000" y="1581150"/>
            <a:ext cx="6866100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Titles: </a:t>
            </a:r>
            <a:r>
              <a:rPr lang="en"/>
              <a:t>Raleway ExtraBold</a:t>
            </a:r>
            <a:endParaRPr sz="1800"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Body copy: </a:t>
            </a:r>
            <a:r>
              <a:rPr lang="en"/>
              <a:t>Raleway Light</a:t>
            </a:r>
            <a:endParaRPr sz="1800"/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You can download the fonts </a:t>
            </a:r>
            <a:r>
              <a:rPr lang="en"/>
              <a:t>at </a:t>
            </a:r>
            <a:r>
              <a:rPr lang="en" u="sng">
                <a:solidFill>
                  <a:srgbClr val="FFB600"/>
                </a:solidFill>
                <a:hlinkClick r:id="rId3"/>
              </a:rPr>
              <a:t>https://www.fontsquirrel.com/fonts/raleway</a:t>
            </a:r>
            <a:endParaRPr>
              <a:solidFill>
                <a:srgbClr val="FFB60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b="1">
              <a:solidFill>
                <a:srgbClr val="3D85C6"/>
              </a:solidFill>
            </a:endParaRPr>
          </a:p>
        </p:txBody>
      </p:sp>
      <p:sp>
        <p:nvSpPr>
          <p:cNvPr id="383" name="Shape 383"/>
          <p:cNvSpPr txBox="1"/>
          <p:nvPr/>
        </p:nvSpPr>
        <p:spPr>
          <a:xfrm>
            <a:off x="922000" y="3714450"/>
            <a:ext cx="68661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999999"/>
                </a:solidFill>
                <a:latin typeface="Raleway Light"/>
                <a:ea typeface="Raleway Light"/>
                <a:cs typeface="Raleway Light"/>
                <a:sym typeface="Raleway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rgbClr val="999999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999999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999999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84" name="Shape 384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385" name="Shape 385"/>
          <p:cNvGrpSpPr/>
          <p:nvPr/>
        </p:nvGrpSpPr>
        <p:grpSpPr>
          <a:xfrm>
            <a:off x="8078089" y="287509"/>
            <a:ext cx="750970" cy="806615"/>
            <a:chOff x="611175" y="2326900"/>
            <a:chExt cx="362700" cy="389575"/>
          </a:xfrm>
        </p:grpSpPr>
        <p:sp>
          <p:nvSpPr>
            <p:cNvPr id="386" name="Shape 386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0" t="0" r="0" b="0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0" t="0" r="0" b="0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0" t="0" r="0" b="0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0" t="0" r="0" b="0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571536" y="45073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dirty="0" smtClean="0"/>
              <a:t>Generations </a:t>
            </a:r>
            <a:r>
              <a:rPr lang="en-US" sz="2800" dirty="0"/>
              <a:t>of computers</a:t>
            </a:r>
            <a:endParaRPr sz="2800" dirty="0">
              <a:solidFill>
                <a:srgbClr val="FFB600"/>
              </a:solidFill>
            </a:endParaRPr>
          </a:p>
        </p:txBody>
      </p:sp>
      <p:sp>
        <p:nvSpPr>
          <p:cNvPr id="254" name="Shape 254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274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275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tangle 3"/>
          <p:cNvSpPr/>
          <p:nvPr/>
        </p:nvSpPr>
        <p:spPr>
          <a:xfrm>
            <a:off x="687594" y="1050437"/>
            <a:ext cx="791680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latin typeface="Raleway" panose="020B0604020202020204" charset="0"/>
              </a:rPr>
              <a:t>In a few words, “</a:t>
            </a:r>
            <a:r>
              <a:rPr lang="en-US" sz="1800" b="1" dirty="0" smtClean="0">
                <a:latin typeface="Raleway" panose="020B0604020202020204" charset="0"/>
              </a:rPr>
              <a:t>Computer generation</a:t>
            </a:r>
            <a:r>
              <a:rPr lang="en-US" sz="1800" dirty="0">
                <a:latin typeface="Raleway" panose="020B0604020202020204" charset="0"/>
              </a:rPr>
              <a:t>” is a term related to the evolution of computing. This means that every </a:t>
            </a:r>
            <a:r>
              <a:rPr lang="en-US" sz="1800" b="1" dirty="0">
                <a:latin typeface="Raleway" panose="020B0604020202020204" charset="0"/>
              </a:rPr>
              <a:t>major breakthrough</a:t>
            </a:r>
            <a:r>
              <a:rPr lang="en-US" sz="1800" dirty="0">
                <a:latin typeface="Raleway" panose="020B0604020202020204" charset="0"/>
              </a:rPr>
              <a:t>, such as reducing the size of processors and memory chips, as well as increased capacity and speed. All started at the dawn of the 40s with </a:t>
            </a:r>
            <a:r>
              <a:rPr lang="en-US" sz="1800" b="1" dirty="0">
                <a:latin typeface="Raleway" panose="020B0604020202020204" charset="0"/>
              </a:rPr>
              <a:t>ENIAC</a:t>
            </a:r>
            <a:r>
              <a:rPr lang="en-US" sz="1800" dirty="0">
                <a:latin typeface="Raleway" panose="020B0604020202020204" charset="0"/>
              </a:rPr>
              <a:t>, and the last stage of the </a:t>
            </a:r>
            <a:r>
              <a:rPr lang="en-US" sz="1800" b="1" dirty="0">
                <a:latin typeface="Raleway" panose="020B0604020202020204" charset="0"/>
              </a:rPr>
              <a:t>fifth generation </a:t>
            </a:r>
            <a:r>
              <a:rPr lang="en-US" sz="1800" dirty="0">
                <a:latin typeface="Raleway" panose="020B0604020202020204" charset="0"/>
              </a:rPr>
              <a:t>of computers was announced as the “</a:t>
            </a:r>
            <a:r>
              <a:rPr lang="en-US" sz="1800" b="1" dirty="0">
                <a:latin typeface="Raleway" panose="020B0604020202020204" charset="0"/>
              </a:rPr>
              <a:t>smart computers”, based on Artificial Intelligence,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121" y="2799594"/>
            <a:ext cx="3591752" cy="179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3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Shape 394"/>
          <p:cNvGrpSpPr/>
          <p:nvPr/>
        </p:nvGrpSpPr>
        <p:grpSpPr>
          <a:xfrm>
            <a:off x="640829" y="571275"/>
            <a:ext cx="310819" cy="393090"/>
            <a:chOff x="584925" y="238125"/>
            <a:chExt cx="415200" cy="525100"/>
          </a:xfrm>
        </p:grpSpPr>
        <p:sp>
          <p:nvSpPr>
            <p:cNvPr id="395" name="Shape 395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Shape 401"/>
          <p:cNvGrpSpPr/>
          <p:nvPr/>
        </p:nvGrpSpPr>
        <p:grpSpPr>
          <a:xfrm>
            <a:off x="1134456" y="628393"/>
            <a:ext cx="332771" cy="277019"/>
            <a:chOff x="1244325" y="314425"/>
            <a:chExt cx="444525" cy="370050"/>
          </a:xfrm>
        </p:grpSpPr>
        <p:sp>
          <p:nvSpPr>
            <p:cNvPr id="402" name="Shape 402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0" t="0" r="0" b="0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0" t="0" r="0" b="0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" name="Shape 404"/>
          <p:cNvGrpSpPr/>
          <p:nvPr/>
        </p:nvGrpSpPr>
        <p:grpSpPr>
          <a:xfrm>
            <a:off x="1646386" y="627027"/>
            <a:ext cx="318155" cy="279752"/>
            <a:chOff x="1928175" y="312600"/>
            <a:chExt cx="425000" cy="373700"/>
          </a:xfrm>
        </p:grpSpPr>
        <p:sp>
          <p:nvSpPr>
            <p:cNvPr id="405" name="Shape 405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0" t="0" r="0" b="0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0" t="0" r="0" b="0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7" name="Shape 407"/>
          <p:cNvSpPr/>
          <p:nvPr/>
        </p:nvSpPr>
        <p:spPr>
          <a:xfrm>
            <a:off x="2179882" y="616985"/>
            <a:ext cx="260550" cy="299852"/>
          </a:xfrm>
          <a:custGeom>
            <a:avLst/>
            <a:gdLst/>
            <a:ahLst/>
            <a:cxnLst/>
            <a:rect l="0" t="0" r="0" b="0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Shape 408"/>
          <p:cNvSpPr/>
          <p:nvPr/>
        </p:nvSpPr>
        <p:spPr>
          <a:xfrm>
            <a:off x="2702332" y="617903"/>
            <a:ext cx="224917" cy="298018"/>
          </a:xfrm>
          <a:custGeom>
            <a:avLst/>
            <a:gdLst/>
            <a:ahLst/>
            <a:cxnLst/>
            <a:rect l="0" t="0" r="0" b="0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9" name="Shape 409"/>
          <p:cNvGrpSpPr/>
          <p:nvPr/>
        </p:nvGrpSpPr>
        <p:grpSpPr>
          <a:xfrm>
            <a:off x="3136456" y="612411"/>
            <a:ext cx="365691" cy="309003"/>
            <a:chOff x="3918650" y="293075"/>
            <a:chExt cx="488500" cy="412775"/>
          </a:xfrm>
        </p:grpSpPr>
        <p:sp>
          <p:nvSpPr>
            <p:cNvPr id="410" name="Shape 410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0" t="0" r="0" b="0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0" t="0" r="0" b="0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0" t="0" r="0" b="0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" name="Shape 413"/>
          <p:cNvGrpSpPr/>
          <p:nvPr/>
        </p:nvGrpSpPr>
        <p:grpSpPr>
          <a:xfrm>
            <a:off x="3673520" y="589092"/>
            <a:ext cx="300787" cy="355622"/>
            <a:chOff x="4636075" y="261925"/>
            <a:chExt cx="401800" cy="475050"/>
          </a:xfrm>
        </p:grpSpPr>
        <p:sp>
          <p:nvSpPr>
            <p:cNvPr id="414" name="Shape 414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8" name="Shape 418"/>
          <p:cNvSpPr/>
          <p:nvPr/>
        </p:nvSpPr>
        <p:spPr>
          <a:xfrm>
            <a:off x="4156360" y="616518"/>
            <a:ext cx="344655" cy="300787"/>
          </a:xfrm>
          <a:custGeom>
            <a:avLst/>
            <a:gdLst/>
            <a:ahLst/>
            <a:cxnLst/>
            <a:rect l="0" t="0" r="0" b="0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9" name="Shape 419"/>
          <p:cNvGrpSpPr/>
          <p:nvPr/>
        </p:nvGrpSpPr>
        <p:grpSpPr>
          <a:xfrm>
            <a:off x="4682296" y="618811"/>
            <a:ext cx="301686" cy="295734"/>
            <a:chOff x="5983625" y="301625"/>
            <a:chExt cx="403000" cy="395050"/>
          </a:xfrm>
        </p:grpSpPr>
        <p:sp>
          <p:nvSpPr>
            <p:cNvPr id="420" name="Shape 420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0" t="0" r="0" b="0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0" t="0" r="0" b="0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0" t="0" r="0" b="0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0" t="0" r="0" b="0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0" t="0" r="0" b="0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0" t="0" r="0" b="0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" name="Shape 440"/>
          <p:cNvGrpSpPr/>
          <p:nvPr/>
        </p:nvGrpSpPr>
        <p:grpSpPr>
          <a:xfrm>
            <a:off x="5189192" y="616509"/>
            <a:ext cx="297119" cy="296670"/>
            <a:chOff x="6660750" y="298550"/>
            <a:chExt cx="396900" cy="396300"/>
          </a:xfrm>
        </p:grpSpPr>
        <p:sp>
          <p:nvSpPr>
            <p:cNvPr id="441" name="Shape 441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0" t="0" r="0" b="0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0" t="0" r="0" b="0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Shape 443"/>
          <p:cNvGrpSpPr/>
          <p:nvPr/>
        </p:nvGrpSpPr>
        <p:grpSpPr>
          <a:xfrm>
            <a:off x="640829" y="1083654"/>
            <a:ext cx="310819" cy="376190"/>
            <a:chOff x="584925" y="922575"/>
            <a:chExt cx="415200" cy="502525"/>
          </a:xfrm>
        </p:grpSpPr>
        <p:sp>
          <p:nvSpPr>
            <p:cNvPr id="444" name="Shape 444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" name="Shape 447"/>
          <p:cNvGrpSpPr/>
          <p:nvPr/>
        </p:nvGrpSpPr>
        <p:grpSpPr>
          <a:xfrm>
            <a:off x="1136290" y="1074970"/>
            <a:ext cx="329122" cy="392192"/>
            <a:chOff x="1246775" y="910975"/>
            <a:chExt cx="439650" cy="523900"/>
          </a:xfrm>
        </p:grpSpPr>
        <p:sp>
          <p:nvSpPr>
            <p:cNvPr id="448" name="Shape 448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0" t="0" r="0" b="0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0" t="0" r="0" b="0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Shape 451"/>
          <p:cNvGrpSpPr/>
          <p:nvPr/>
        </p:nvGrpSpPr>
        <p:grpSpPr>
          <a:xfrm>
            <a:off x="1645020" y="1138040"/>
            <a:ext cx="320887" cy="266951"/>
            <a:chOff x="1926350" y="995225"/>
            <a:chExt cx="428650" cy="356600"/>
          </a:xfrm>
        </p:grpSpPr>
        <p:sp>
          <p:nvSpPr>
            <p:cNvPr id="452" name="Shape 45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0" t="0" r="0" b="0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0" t="0" r="0" b="0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0" t="0" r="0" b="0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0" t="0" r="0" b="0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Shape 456"/>
          <p:cNvSpPr/>
          <p:nvPr/>
        </p:nvSpPr>
        <p:spPr>
          <a:xfrm>
            <a:off x="2153361" y="1115666"/>
            <a:ext cx="313589" cy="311754"/>
          </a:xfrm>
          <a:custGeom>
            <a:avLst/>
            <a:gdLst/>
            <a:ahLst/>
            <a:cxnLst/>
            <a:rect l="0" t="0" r="0" b="0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Shape 457"/>
          <p:cNvSpPr/>
          <p:nvPr/>
        </p:nvSpPr>
        <p:spPr>
          <a:xfrm>
            <a:off x="2658462" y="1131218"/>
            <a:ext cx="312653" cy="280669"/>
          </a:xfrm>
          <a:custGeom>
            <a:avLst/>
            <a:gdLst/>
            <a:ahLst/>
            <a:cxnLst/>
            <a:rect l="0" t="0" r="0" b="0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Shape 458"/>
          <p:cNvSpPr/>
          <p:nvPr/>
        </p:nvSpPr>
        <p:spPr>
          <a:xfrm>
            <a:off x="3167662" y="1133502"/>
            <a:ext cx="303520" cy="276084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Shape 459"/>
          <p:cNvSpPr/>
          <p:nvPr/>
        </p:nvSpPr>
        <p:spPr>
          <a:xfrm>
            <a:off x="3682346" y="1136234"/>
            <a:ext cx="283420" cy="270619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0" name="Shape 460"/>
          <p:cNvGrpSpPr/>
          <p:nvPr/>
        </p:nvGrpSpPr>
        <p:grpSpPr>
          <a:xfrm>
            <a:off x="4172200" y="1117940"/>
            <a:ext cx="312653" cy="313102"/>
            <a:chOff x="5302225" y="968375"/>
            <a:chExt cx="417650" cy="418250"/>
          </a:xfrm>
        </p:grpSpPr>
        <p:sp>
          <p:nvSpPr>
            <p:cNvPr id="461" name="Shape 461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0" t="0" r="0" b="0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0" t="0" r="0" b="0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" name="Shape 463"/>
          <p:cNvGrpSpPr/>
          <p:nvPr/>
        </p:nvGrpSpPr>
        <p:grpSpPr>
          <a:xfrm>
            <a:off x="4639327" y="1082737"/>
            <a:ext cx="387625" cy="377556"/>
            <a:chOff x="5926225" y="921350"/>
            <a:chExt cx="517800" cy="504350"/>
          </a:xfrm>
        </p:grpSpPr>
        <p:sp>
          <p:nvSpPr>
            <p:cNvPr id="464" name="Shape 464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Shape 466"/>
          <p:cNvGrpSpPr/>
          <p:nvPr/>
        </p:nvGrpSpPr>
        <p:grpSpPr>
          <a:xfrm>
            <a:off x="5156740" y="1090055"/>
            <a:ext cx="362023" cy="362940"/>
            <a:chOff x="6617400" y="931125"/>
            <a:chExt cx="483600" cy="484825"/>
          </a:xfrm>
        </p:grpSpPr>
        <p:sp>
          <p:nvSpPr>
            <p:cNvPr id="467" name="Shape 467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0" t="0" r="0" b="0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0" t="0" r="0" b="0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" name="Shape 469"/>
          <p:cNvGrpSpPr/>
          <p:nvPr/>
        </p:nvGrpSpPr>
        <p:grpSpPr>
          <a:xfrm>
            <a:off x="621628" y="1653620"/>
            <a:ext cx="349222" cy="245017"/>
            <a:chOff x="559275" y="1683950"/>
            <a:chExt cx="466500" cy="327300"/>
          </a:xfrm>
        </p:grpSpPr>
        <p:sp>
          <p:nvSpPr>
            <p:cNvPr id="470" name="Shape 470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0" t="0" r="0" b="0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0" t="0" r="0" b="0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" name="Shape 472"/>
          <p:cNvGrpSpPr/>
          <p:nvPr/>
        </p:nvGrpSpPr>
        <p:grpSpPr>
          <a:xfrm>
            <a:off x="1126240" y="1605185"/>
            <a:ext cx="349222" cy="341904"/>
            <a:chOff x="1233350" y="1619250"/>
            <a:chExt cx="466500" cy="456725"/>
          </a:xfrm>
        </p:grpSpPr>
        <p:sp>
          <p:nvSpPr>
            <p:cNvPr id="473" name="Shape 473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0" t="0" r="0" b="0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0" t="0" r="0" b="0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0" t="0" r="0" b="0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0" t="0" r="0" b="0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" name="Shape 477"/>
          <p:cNvGrpSpPr/>
          <p:nvPr/>
        </p:nvGrpSpPr>
        <p:grpSpPr>
          <a:xfrm>
            <a:off x="1641820" y="1612484"/>
            <a:ext cx="327288" cy="327288"/>
            <a:chOff x="1922075" y="1629000"/>
            <a:chExt cx="437200" cy="437200"/>
          </a:xfrm>
        </p:grpSpPr>
        <p:sp>
          <p:nvSpPr>
            <p:cNvPr id="478" name="Shape 478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" name="Shape 480"/>
          <p:cNvGrpSpPr/>
          <p:nvPr/>
        </p:nvGrpSpPr>
        <p:grpSpPr>
          <a:xfrm>
            <a:off x="2145066" y="1611118"/>
            <a:ext cx="330020" cy="330020"/>
            <a:chOff x="2594325" y="1627175"/>
            <a:chExt cx="440850" cy="440850"/>
          </a:xfrm>
        </p:grpSpPr>
        <p:sp>
          <p:nvSpPr>
            <p:cNvPr id="481" name="Shape 481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0" t="0" r="0" b="0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0" t="0" r="0" b="0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0" t="0" r="0" b="0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4" name="Shape 484"/>
          <p:cNvSpPr/>
          <p:nvPr/>
        </p:nvSpPr>
        <p:spPr>
          <a:xfrm>
            <a:off x="2664395" y="1625800"/>
            <a:ext cx="300787" cy="300769"/>
          </a:xfrm>
          <a:custGeom>
            <a:avLst/>
            <a:gdLst/>
            <a:ahLst/>
            <a:cxnLst/>
            <a:rect l="0" t="0" r="0" b="0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5" name="Shape 485"/>
          <p:cNvGrpSpPr/>
          <p:nvPr/>
        </p:nvGrpSpPr>
        <p:grpSpPr>
          <a:xfrm>
            <a:off x="3185377" y="1586433"/>
            <a:ext cx="267849" cy="379390"/>
            <a:chOff x="3984000" y="1594200"/>
            <a:chExt cx="357800" cy="506800"/>
          </a:xfrm>
        </p:grpSpPr>
        <p:sp>
          <p:nvSpPr>
            <p:cNvPr id="486" name="Shape 486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0" t="0" r="0" b="0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0" t="0" r="0" b="0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Shape 488"/>
          <p:cNvGrpSpPr/>
          <p:nvPr/>
        </p:nvGrpSpPr>
        <p:grpSpPr>
          <a:xfrm>
            <a:off x="3647469" y="1667787"/>
            <a:ext cx="352890" cy="216682"/>
            <a:chOff x="4601275" y="1702875"/>
            <a:chExt cx="471400" cy="289450"/>
          </a:xfrm>
        </p:grpSpPr>
        <p:sp>
          <p:nvSpPr>
            <p:cNvPr id="489" name="Shape 489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0" t="0" r="0" b="0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0" t="0" r="0" b="0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4" name="Shape 494"/>
          <p:cNvGrpSpPr/>
          <p:nvPr/>
        </p:nvGrpSpPr>
        <p:grpSpPr>
          <a:xfrm>
            <a:off x="4169000" y="1614767"/>
            <a:ext cx="319053" cy="322721"/>
            <a:chOff x="5297950" y="1632050"/>
            <a:chExt cx="426200" cy="431100"/>
          </a:xfrm>
        </p:grpSpPr>
        <p:sp>
          <p:nvSpPr>
            <p:cNvPr id="495" name="Shape 495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0" t="0" r="0" b="0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0" t="0" r="0" b="0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Shape 497"/>
          <p:cNvGrpSpPr/>
          <p:nvPr/>
        </p:nvGrpSpPr>
        <p:grpSpPr>
          <a:xfrm>
            <a:off x="4672695" y="1605185"/>
            <a:ext cx="320887" cy="341904"/>
            <a:chOff x="5970800" y="1619250"/>
            <a:chExt cx="428650" cy="456725"/>
          </a:xfrm>
        </p:grpSpPr>
        <p:sp>
          <p:nvSpPr>
            <p:cNvPr id="498" name="Shape 498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0" t="0" r="0" b="0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0" t="0" r="0" b="0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0" t="0" r="0" b="0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0" t="0" r="0" b="0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0" t="0" r="0" b="0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" name="Shape 503"/>
          <p:cNvGrpSpPr/>
          <p:nvPr/>
        </p:nvGrpSpPr>
        <p:grpSpPr>
          <a:xfrm>
            <a:off x="5162691" y="1601068"/>
            <a:ext cx="359721" cy="328186"/>
            <a:chOff x="6625350" y="1613750"/>
            <a:chExt cx="480525" cy="438400"/>
          </a:xfrm>
        </p:grpSpPr>
        <p:sp>
          <p:nvSpPr>
            <p:cNvPr id="504" name="Shape 504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0" t="0" r="0" b="0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0" t="0" r="0" b="0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0" t="0" r="0" b="0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0" t="0" r="0" b="0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0" t="0" r="0" b="0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9" name="Shape 509"/>
          <p:cNvGrpSpPr/>
          <p:nvPr/>
        </p:nvGrpSpPr>
        <p:grpSpPr>
          <a:xfrm>
            <a:off x="660480" y="2134932"/>
            <a:ext cx="271517" cy="291636"/>
            <a:chOff x="611175" y="2326900"/>
            <a:chExt cx="362700" cy="389575"/>
          </a:xfrm>
        </p:grpSpPr>
        <p:sp>
          <p:nvSpPr>
            <p:cNvPr id="510" name="Shape 510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0" t="0" r="0" b="0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0" t="0" r="0" b="0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0" t="0" r="0" b="0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0" t="0" r="0" b="0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4" name="Shape 514"/>
          <p:cNvSpPr/>
          <p:nvPr/>
        </p:nvSpPr>
        <p:spPr>
          <a:xfrm>
            <a:off x="1157814" y="2137731"/>
            <a:ext cx="286152" cy="286152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Shape 515"/>
          <p:cNvSpPr/>
          <p:nvPr/>
        </p:nvSpPr>
        <p:spPr>
          <a:xfrm>
            <a:off x="1662447" y="2137731"/>
            <a:ext cx="286152" cy="286152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Shape 516"/>
          <p:cNvSpPr/>
          <p:nvPr/>
        </p:nvSpPr>
        <p:spPr>
          <a:xfrm>
            <a:off x="2167080" y="2137731"/>
            <a:ext cx="286152" cy="286152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7" name="Shape 517"/>
          <p:cNvGrpSpPr/>
          <p:nvPr/>
        </p:nvGrpSpPr>
        <p:grpSpPr>
          <a:xfrm>
            <a:off x="2738350" y="2088313"/>
            <a:ext cx="152677" cy="381225"/>
            <a:chOff x="3386850" y="2264625"/>
            <a:chExt cx="203950" cy="509250"/>
          </a:xfrm>
        </p:grpSpPr>
        <p:sp>
          <p:nvSpPr>
            <p:cNvPr id="518" name="Shape 518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0" t="0" r="0" b="0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0" t="0" r="0" b="0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" name="Shape 520"/>
          <p:cNvGrpSpPr/>
          <p:nvPr/>
        </p:nvGrpSpPr>
        <p:grpSpPr>
          <a:xfrm>
            <a:off x="3761294" y="2136766"/>
            <a:ext cx="125241" cy="284318"/>
            <a:chOff x="4753325" y="2329350"/>
            <a:chExt cx="167300" cy="379800"/>
          </a:xfrm>
        </p:grpSpPr>
        <p:sp>
          <p:nvSpPr>
            <p:cNvPr id="521" name="Shape 521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0" t="0" r="0" b="0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0" t="0" r="0" b="0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3" name="Shape 523"/>
          <p:cNvGrpSpPr/>
          <p:nvPr/>
        </p:nvGrpSpPr>
        <p:grpSpPr>
          <a:xfrm>
            <a:off x="3254379" y="2090128"/>
            <a:ext cx="129845" cy="377575"/>
            <a:chOff x="4076175" y="2267050"/>
            <a:chExt cx="173450" cy="504375"/>
          </a:xfrm>
        </p:grpSpPr>
        <p:sp>
          <p:nvSpPr>
            <p:cNvPr id="524" name="Shape 524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0" t="0" r="0" b="0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0" t="0" r="0" b="0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6" name="Shape 526"/>
          <p:cNvSpPr/>
          <p:nvPr/>
        </p:nvSpPr>
        <p:spPr>
          <a:xfrm>
            <a:off x="4185613" y="2129964"/>
            <a:ext cx="286152" cy="301686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7" name="Shape 527"/>
          <p:cNvGrpSpPr/>
          <p:nvPr/>
        </p:nvGrpSpPr>
        <p:grpSpPr>
          <a:xfrm>
            <a:off x="4675896" y="2135381"/>
            <a:ext cx="314487" cy="290719"/>
            <a:chOff x="5975075" y="2327500"/>
            <a:chExt cx="420100" cy="388350"/>
          </a:xfrm>
        </p:grpSpPr>
        <p:sp>
          <p:nvSpPr>
            <p:cNvPr id="528" name="Shape 52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" name="Shape 530"/>
          <p:cNvGrpSpPr/>
          <p:nvPr/>
        </p:nvGrpSpPr>
        <p:grpSpPr>
          <a:xfrm>
            <a:off x="5241294" y="2126697"/>
            <a:ext cx="192914" cy="314487"/>
            <a:chOff x="6730350" y="2315900"/>
            <a:chExt cx="257700" cy="420100"/>
          </a:xfrm>
        </p:grpSpPr>
        <p:sp>
          <p:nvSpPr>
            <p:cNvPr id="531" name="Shape 531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" name="Shape 536"/>
          <p:cNvGrpSpPr/>
          <p:nvPr/>
        </p:nvGrpSpPr>
        <p:grpSpPr>
          <a:xfrm>
            <a:off x="747318" y="2607093"/>
            <a:ext cx="97842" cy="356539"/>
            <a:chOff x="727175" y="2957625"/>
            <a:chExt cx="130700" cy="476275"/>
          </a:xfrm>
        </p:grpSpPr>
        <p:sp>
          <p:nvSpPr>
            <p:cNvPr id="537" name="Shape 537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0" t="0" r="0" b="0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0" t="0" r="0" b="0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9" name="Shape 539"/>
          <p:cNvSpPr/>
          <p:nvPr/>
        </p:nvSpPr>
        <p:spPr>
          <a:xfrm>
            <a:off x="1655597" y="2593009"/>
            <a:ext cx="299852" cy="384874"/>
          </a:xfrm>
          <a:custGeom>
            <a:avLst/>
            <a:gdLst/>
            <a:ahLst/>
            <a:cxnLst/>
            <a:rect l="0" t="0" r="0" b="0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Shape 540"/>
          <p:cNvSpPr/>
          <p:nvPr/>
        </p:nvSpPr>
        <p:spPr>
          <a:xfrm>
            <a:off x="1189818" y="2593009"/>
            <a:ext cx="222147" cy="38487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1" name="Shape 541"/>
          <p:cNvGrpSpPr/>
          <p:nvPr/>
        </p:nvGrpSpPr>
        <p:grpSpPr>
          <a:xfrm>
            <a:off x="2136832" y="2618509"/>
            <a:ext cx="346490" cy="333688"/>
            <a:chOff x="2583325" y="2972875"/>
            <a:chExt cx="462850" cy="445750"/>
          </a:xfrm>
        </p:grpSpPr>
        <p:sp>
          <p:nvSpPr>
            <p:cNvPr id="542" name="Shape 542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0" t="0" r="0" b="0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0" t="0" r="0" b="0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" name="Shape 544"/>
          <p:cNvGrpSpPr/>
          <p:nvPr/>
        </p:nvGrpSpPr>
        <p:grpSpPr>
          <a:xfrm>
            <a:off x="2629560" y="2668347"/>
            <a:ext cx="370258" cy="234031"/>
            <a:chOff x="3241525" y="3039450"/>
            <a:chExt cx="494600" cy="312625"/>
          </a:xfrm>
        </p:grpSpPr>
        <p:sp>
          <p:nvSpPr>
            <p:cNvPr id="545" name="Shape 545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0" t="0" r="0" b="0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0" t="0" r="0" b="0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7" name="Shape 547"/>
          <p:cNvSpPr/>
          <p:nvPr/>
        </p:nvSpPr>
        <p:spPr>
          <a:xfrm>
            <a:off x="3664977" y="2626379"/>
            <a:ext cx="318155" cy="318136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8" name="Shape 548"/>
          <p:cNvGrpSpPr/>
          <p:nvPr/>
        </p:nvGrpSpPr>
        <p:grpSpPr>
          <a:xfrm>
            <a:off x="4136997" y="2643662"/>
            <a:ext cx="383059" cy="283401"/>
            <a:chOff x="5255200" y="3006475"/>
            <a:chExt cx="511700" cy="378575"/>
          </a:xfrm>
        </p:grpSpPr>
        <p:sp>
          <p:nvSpPr>
            <p:cNvPr id="549" name="Shape 549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Shape 551"/>
          <p:cNvGrpSpPr/>
          <p:nvPr/>
        </p:nvGrpSpPr>
        <p:grpSpPr>
          <a:xfrm>
            <a:off x="3164341" y="2627211"/>
            <a:ext cx="309920" cy="316302"/>
            <a:chOff x="3955900" y="2984500"/>
            <a:chExt cx="414000" cy="422525"/>
          </a:xfrm>
        </p:grpSpPr>
        <p:sp>
          <p:nvSpPr>
            <p:cNvPr id="552" name="Shape 552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0" t="0" r="0" b="0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0" t="0" r="0" b="0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0" t="0" r="0" b="0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5" name="Shape 555"/>
          <p:cNvSpPr/>
          <p:nvPr/>
        </p:nvSpPr>
        <p:spPr>
          <a:xfrm>
            <a:off x="624845" y="3153863"/>
            <a:ext cx="346471" cy="272434"/>
          </a:xfrm>
          <a:custGeom>
            <a:avLst/>
            <a:gdLst/>
            <a:ahLst/>
            <a:cxnLst/>
            <a:rect l="0" t="0" r="0" b="0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Shape 556"/>
          <p:cNvSpPr/>
          <p:nvPr/>
        </p:nvSpPr>
        <p:spPr>
          <a:xfrm>
            <a:off x="4712648" y="2611743"/>
            <a:ext cx="241349" cy="347407"/>
          </a:xfrm>
          <a:custGeom>
            <a:avLst/>
            <a:gdLst/>
            <a:ahLst/>
            <a:cxnLst/>
            <a:rect l="0" t="0" r="0" b="0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7" name="Shape 557"/>
          <p:cNvGrpSpPr/>
          <p:nvPr/>
        </p:nvGrpSpPr>
        <p:grpSpPr>
          <a:xfrm>
            <a:off x="5219361" y="2622626"/>
            <a:ext cx="236782" cy="336440"/>
            <a:chOff x="6701050" y="2978375"/>
            <a:chExt cx="316300" cy="449425"/>
          </a:xfrm>
        </p:grpSpPr>
        <p:sp>
          <p:nvSpPr>
            <p:cNvPr id="558" name="Shape 558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0" t="0" r="0" b="0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0" t="0" r="0" b="0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0" name="Shape 560"/>
          <p:cNvGrpSpPr/>
          <p:nvPr/>
        </p:nvGrpSpPr>
        <p:grpSpPr>
          <a:xfrm>
            <a:off x="1132173" y="3176609"/>
            <a:ext cx="337357" cy="226732"/>
            <a:chOff x="1241275" y="3718400"/>
            <a:chExt cx="450650" cy="302875"/>
          </a:xfrm>
        </p:grpSpPr>
        <p:sp>
          <p:nvSpPr>
            <p:cNvPr id="561" name="Shape 561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0" t="0" r="0" b="0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0" t="0" r="0" b="0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0" t="0" r="0" b="0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0" t="0" r="0" b="0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" name="Shape 565"/>
          <p:cNvGrpSpPr/>
          <p:nvPr/>
        </p:nvGrpSpPr>
        <p:grpSpPr>
          <a:xfrm>
            <a:off x="1641371" y="3159241"/>
            <a:ext cx="328186" cy="261916"/>
            <a:chOff x="1921475" y="3695200"/>
            <a:chExt cx="438400" cy="349875"/>
          </a:xfrm>
        </p:grpSpPr>
        <p:sp>
          <p:nvSpPr>
            <p:cNvPr id="566" name="Shape 566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0" t="0" r="0" b="0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0" t="0" r="0" b="0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0" t="0" r="0" b="0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" name="Shape 569"/>
          <p:cNvGrpSpPr/>
          <p:nvPr/>
        </p:nvGrpSpPr>
        <p:grpSpPr>
          <a:xfrm>
            <a:off x="2149183" y="3155124"/>
            <a:ext cx="321786" cy="269702"/>
            <a:chOff x="2599825" y="3689700"/>
            <a:chExt cx="429850" cy="360275"/>
          </a:xfrm>
        </p:grpSpPr>
        <p:sp>
          <p:nvSpPr>
            <p:cNvPr id="570" name="Shape 570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0" t="0" r="0" b="0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0" t="0" r="0" b="0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Shape 572"/>
          <p:cNvGrpSpPr/>
          <p:nvPr/>
        </p:nvGrpSpPr>
        <p:grpSpPr>
          <a:xfrm>
            <a:off x="2669329" y="3127239"/>
            <a:ext cx="290719" cy="303520"/>
            <a:chOff x="3294650" y="3652450"/>
            <a:chExt cx="388350" cy="405450"/>
          </a:xfrm>
        </p:grpSpPr>
        <p:sp>
          <p:nvSpPr>
            <p:cNvPr id="573" name="Shape 573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0" t="0" r="0" b="0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0" t="0" r="0" b="0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0" t="0" r="0" b="0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Shape 576"/>
          <p:cNvGrpSpPr/>
          <p:nvPr/>
        </p:nvGrpSpPr>
        <p:grpSpPr>
          <a:xfrm>
            <a:off x="3149725" y="3165642"/>
            <a:ext cx="339153" cy="248666"/>
            <a:chOff x="3936375" y="3703750"/>
            <a:chExt cx="453050" cy="332175"/>
          </a:xfrm>
        </p:grpSpPr>
        <p:sp>
          <p:nvSpPr>
            <p:cNvPr id="577" name="Shape 577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2" name="Shape 582"/>
          <p:cNvGrpSpPr/>
          <p:nvPr/>
        </p:nvGrpSpPr>
        <p:grpSpPr>
          <a:xfrm>
            <a:off x="3654337" y="3165642"/>
            <a:ext cx="339153" cy="248666"/>
            <a:chOff x="4610450" y="3703750"/>
            <a:chExt cx="453050" cy="332175"/>
          </a:xfrm>
        </p:grpSpPr>
        <p:sp>
          <p:nvSpPr>
            <p:cNvPr id="583" name="Shape 583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0" t="0" r="0" b="0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" name="Shape 585"/>
          <p:cNvGrpSpPr/>
          <p:nvPr/>
        </p:nvGrpSpPr>
        <p:grpSpPr>
          <a:xfrm>
            <a:off x="4170834" y="3140508"/>
            <a:ext cx="315385" cy="298935"/>
            <a:chOff x="5300400" y="3670175"/>
            <a:chExt cx="421300" cy="399325"/>
          </a:xfrm>
        </p:grpSpPr>
        <p:sp>
          <p:nvSpPr>
            <p:cNvPr id="586" name="Shape 586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0" t="0" r="0" b="0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0" t="0" r="0" b="0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0" t="0" r="0" b="0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0" t="0" r="0" b="0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0" t="0" r="0" b="0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1" name="Shape 591"/>
          <p:cNvSpPr/>
          <p:nvPr/>
        </p:nvSpPr>
        <p:spPr>
          <a:xfrm>
            <a:off x="4657792" y="3114560"/>
            <a:ext cx="351056" cy="351037"/>
          </a:xfrm>
          <a:custGeom>
            <a:avLst/>
            <a:gdLst/>
            <a:ahLst/>
            <a:cxnLst/>
            <a:rect l="0" t="0" r="0" b="0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2" name="Shape 592"/>
          <p:cNvGrpSpPr/>
          <p:nvPr/>
        </p:nvGrpSpPr>
        <p:grpSpPr>
          <a:xfrm>
            <a:off x="5184625" y="3136839"/>
            <a:ext cx="306252" cy="306271"/>
            <a:chOff x="6654650" y="3665275"/>
            <a:chExt cx="409100" cy="409125"/>
          </a:xfrm>
        </p:grpSpPr>
        <p:sp>
          <p:nvSpPr>
            <p:cNvPr id="593" name="Shape 593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" name="Shape 595"/>
          <p:cNvGrpSpPr/>
          <p:nvPr/>
        </p:nvGrpSpPr>
        <p:grpSpPr>
          <a:xfrm>
            <a:off x="630312" y="3628651"/>
            <a:ext cx="331854" cy="331873"/>
            <a:chOff x="570875" y="4322250"/>
            <a:chExt cx="443300" cy="443325"/>
          </a:xfrm>
        </p:grpSpPr>
        <p:sp>
          <p:nvSpPr>
            <p:cNvPr id="596" name="Shape 596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0" name="Shape 600"/>
          <p:cNvSpPr/>
          <p:nvPr/>
        </p:nvSpPr>
        <p:spPr>
          <a:xfrm>
            <a:off x="1121243" y="3693231"/>
            <a:ext cx="359291" cy="202964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1" name="Shape 601"/>
          <p:cNvGrpSpPr/>
          <p:nvPr/>
        </p:nvGrpSpPr>
        <p:grpSpPr>
          <a:xfrm>
            <a:off x="1684789" y="3603985"/>
            <a:ext cx="241349" cy="381206"/>
            <a:chOff x="1979475" y="4289300"/>
            <a:chExt cx="322400" cy="509225"/>
          </a:xfrm>
        </p:grpSpPr>
        <p:sp>
          <p:nvSpPr>
            <p:cNvPr id="602" name="Shape 602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0" t="0" r="0" b="0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0" t="0" r="0" b="0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0" t="0" r="0" b="0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" name="Shape 605"/>
          <p:cNvGrpSpPr/>
          <p:nvPr/>
        </p:nvGrpSpPr>
        <p:grpSpPr>
          <a:xfrm>
            <a:off x="2167917" y="3609000"/>
            <a:ext cx="284767" cy="371175"/>
            <a:chOff x="2624850" y="4296000"/>
            <a:chExt cx="380400" cy="495825"/>
          </a:xfrm>
        </p:grpSpPr>
        <p:sp>
          <p:nvSpPr>
            <p:cNvPr id="606" name="Shape 606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0" t="0" r="0" b="0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0" t="0" r="0" b="0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0" t="0" r="0" b="0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9" name="Shape 609"/>
          <p:cNvSpPr/>
          <p:nvPr/>
        </p:nvSpPr>
        <p:spPr>
          <a:xfrm>
            <a:off x="3167213" y="3642492"/>
            <a:ext cx="304418" cy="304437"/>
          </a:xfrm>
          <a:custGeom>
            <a:avLst/>
            <a:gdLst/>
            <a:ahLst/>
            <a:cxnLst/>
            <a:rect l="0" t="0" r="0" b="0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Shape 610"/>
          <p:cNvSpPr/>
          <p:nvPr/>
        </p:nvSpPr>
        <p:spPr>
          <a:xfrm>
            <a:off x="2662580" y="3661695"/>
            <a:ext cx="304418" cy="266034"/>
          </a:xfrm>
          <a:custGeom>
            <a:avLst/>
            <a:gdLst/>
            <a:ahLst/>
            <a:cxnLst/>
            <a:rect l="0" t="0" r="0" b="0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Shape 611"/>
          <p:cNvSpPr/>
          <p:nvPr/>
        </p:nvSpPr>
        <p:spPr>
          <a:xfrm>
            <a:off x="3670461" y="3641126"/>
            <a:ext cx="307188" cy="307169"/>
          </a:xfrm>
          <a:custGeom>
            <a:avLst/>
            <a:gdLst/>
            <a:ahLst/>
            <a:cxnLst/>
            <a:rect l="0" t="0" r="0" b="0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2" name="Shape 612"/>
          <p:cNvGrpSpPr/>
          <p:nvPr/>
        </p:nvGrpSpPr>
        <p:grpSpPr>
          <a:xfrm>
            <a:off x="4152549" y="3645569"/>
            <a:ext cx="351954" cy="298036"/>
            <a:chOff x="5275975" y="4344850"/>
            <a:chExt cx="470150" cy="398125"/>
          </a:xfrm>
        </p:grpSpPr>
        <p:sp>
          <p:nvSpPr>
            <p:cNvPr id="613" name="Shape 613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0" t="0" r="0" b="0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0" t="0" r="0" b="0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0" t="0" r="0" b="0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6" name="Shape 616"/>
          <p:cNvSpPr/>
          <p:nvPr/>
        </p:nvSpPr>
        <p:spPr>
          <a:xfrm>
            <a:off x="4675161" y="3636560"/>
            <a:ext cx="316321" cy="316302"/>
          </a:xfrm>
          <a:custGeom>
            <a:avLst/>
            <a:gdLst/>
            <a:ahLst/>
            <a:cxnLst/>
            <a:rect l="0" t="0" r="0" b="0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7" name="Shape 617"/>
          <p:cNvGrpSpPr/>
          <p:nvPr/>
        </p:nvGrpSpPr>
        <p:grpSpPr>
          <a:xfrm>
            <a:off x="5175474" y="3621352"/>
            <a:ext cx="324556" cy="346471"/>
            <a:chOff x="6642425" y="4312500"/>
            <a:chExt cx="433550" cy="462825"/>
          </a:xfrm>
        </p:grpSpPr>
        <p:sp>
          <p:nvSpPr>
            <p:cNvPr id="618" name="Shape 618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0" t="0" r="0" b="0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0" t="0" r="0" b="0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0" t="0" r="0" b="0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" name="Shape 621"/>
          <p:cNvSpPr/>
          <p:nvPr/>
        </p:nvSpPr>
        <p:spPr>
          <a:xfrm>
            <a:off x="587825" y="4176377"/>
            <a:ext cx="416858" cy="245934"/>
          </a:xfrm>
          <a:custGeom>
            <a:avLst/>
            <a:gdLst/>
            <a:ahLst/>
            <a:cxnLst/>
            <a:rect l="0" t="0" r="0" b="0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2" name="Shape 622"/>
          <p:cNvGrpSpPr/>
          <p:nvPr/>
        </p:nvGrpSpPr>
        <p:grpSpPr>
          <a:xfrm>
            <a:off x="1134456" y="4135565"/>
            <a:ext cx="332771" cy="327288"/>
            <a:chOff x="1244325" y="4999400"/>
            <a:chExt cx="444525" cy="437200"/>
          </a:xfrm>
        </p:grpSpPr>
        <p:sp>
          <p:nvSpPr>
            <p:cNvPr id="623" name="Shape 623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0" t="0" r="0" b="0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0" t="0" r="0" b="0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0" t="0" r="0" b="0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0" t="0" r="0" b="0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" name="Shape 628"/>
          <p:cNvGrpSpPr/>
          <p:nvPr/>
        </p:nvGrpSpPr>
        <p:grpSpPr>
          <a:xfrm>
            <a:off x="1668788" y="4125048"/>
            <a:ext cx="273351" cy="348305"/>
            <a:chOff x="1958100" y="4985350"/>
            <a:chExt cx="365150" cy="465275"/>
          </a:xfrm>
        </p:grpSpPr>
        <p:sp>
          <p:nvSpPr>
            <p:cNvPr id="629" name="Shape 629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0" t="0" r="0" b="0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0" t="0" r="0" b="0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0" t="0" r="0" b="0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2" name="Shape 632"/>
          <p:cNvGrpSpPr/>
          <p:nvPr/>
        </p:nvGrpSpPr>
        <p:grpSpPr>
          <a:xfrm>
            <a:off x="2153282" y="4138298"/>
            <a:ext cx="313589" cy="322254"/>
            <a:chOff x="2605300" y="5003050"/>
            <a:chExt cx="418900" cy="430475"/>
          </a:xfrm>
        </p:grpSpPr>
        <p:sp>
          <p:nvSpPr>
            <p:cNvPr id="633" name="Shape 633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0" t="0" r="0" b="0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0" t="0" r="0" b="0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0" t="0" r="0" b="0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" name="Shape 636"/>
          <p:cNvGrpSpPr/>
          <p:nvPr/>
        </p:nvGrpSpPr>
        <p:grpSpPr>
          <a:xfrm>
            <a:off x="2627277" y="4145166"/>
            <a:ext cx="374824" cy="308086"/>
            <a:chOff x="3238475" y="5012225"/>
            <a:chExt cx="500700" cy="411550"/>
          </a:xfrm>
        </p:grpSpPr>
        <p:sp>
          <p:nvSpPr>
            <p:cNvPr id="637" name="Shape 637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0" t="0" r="0" b="0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0" t="0" r="0" b="0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0" t="0" r="0" b="0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2" name="Shape 642"/>
          <p:cNvGrpSpPr/>
          <p:nvPr/>
        </p:nvGrpSpPr>
        <p:grpSpPr>
          <a:xfrm>
            <a:off x="3618217" y="4112247"/>
            <a:ext cx="411393" cy="373907"/>
            <a:chOff x="4562200" y="4968250"/>
            <a:chExt cx="549550" cy="499475"/>
          </a:xfrm>
        </p:grpSpPr>
        <p:sp>
          <p:nvSpPr>
            <p:cNvPr id="643" name="Shape 643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0" t="0" r="0" b="0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0" t="0" r="0" b="0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0" t="0" r="0" b="0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0" t="0" r="0" b="0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0" t="0" r="0" b="0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" name="Shape 648"/>
          <p:cNvGrpSpPr/>
          <p:nvPr/>
        </p:nvGrpSpPr>
        <p:grpSpPr>
          <a:xfrm>
            <a:off x="3176693" y="4133282"/>
            <a:ext cx="285217" cy="331387"/>
            <a:chOff x="3972400" y="4996350"/>
            <a:chExt cx="381000" cy="442675"/>
          </a:xfrm>
        </p:grpSpPr>
        <p:sp>
          <p:nvSpPr>
            <p:cNvPr id="649" name="Shape 649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0" t="0" r="0" b="0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0" t="0" r="0" b="0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1" name="Shape 651"/>
          <p:cNvGrpSpPr/>
          <p:nvPr/>
        </p:nvGrpSpPr>
        <p:grpSpPr>
          <a:xfrm>
            <a:off x="4126498" y="4105397"/>
            <a:ext cx="404076" cy="387606"/>
            <a:chOff x="5241175" y="4959100"/>
            <a:chExt cx="539775" cy="517775"/>
          </a:xfrm>
        </p:grpSpPr>
        <p:sp>
          <p:nvSpPr>
            <p:cNvPr id="652" name="Shape 65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8" name="Shape 658"/>
          <p:cNvSpPr/>
          <p:nvPr/>
        </p:nvSpPr>
        <p:spPr>
          <a:xfrm>
            <a:off x="4655509" y="4201063"/>
            <a:ext cx="355622" cy="196564"/>
          </a:xfrm>
          <a:custGeom>
            <a:avLst/>
            <a:gdLst/>
            <a:ahLst/>
            <a:cxnLst/>
            <a:rect l="0" t="0" r="0" b="0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9" name="Shape 659"/>
          <p:cNvGrpSpPr/>
          <p:nvPr/>
        </p:nvGrpSpPr>
        <p:grpSpPr>
          <a:xfrm>
            <a:off x="5207476" y="4162983"/>
            <a:ext cx="259184" cy="298036"/>
            <a:chOff x="6685175" y="5036025"/>
            <a:chExt cx="346225" cy="398125"/>
          </a:xfrm>
        </p:grpSpPr>
        <p:sp>
          <p:nvSpPr>
            <p:cNvPr id="660" name="Shape 660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0" t="0" r="0" b="0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0" t="0" r="0" b="0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0" t="0" r="0" b="0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0" t="0" r="0" b="0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0" t="0" r="0" b="0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Shape 665"/>
          <p:cNvGrpSpPr/>
          <p:nvPr/>
        </p:nvGrpSpPr>
        <p:grpSpPr>
          <a:xfrm>
            <a:off x="5902418" y="3020599"/>
            <a:ext cx="432570" cy="421334"/>
            <a:chOff x="5926225" y="921350"/>
            <a:chExt cx="517800" cy="504350"/>
          </a:xfrm>
        </p:grpSpPr>
        <p:sp>
          <p:nvSpPr>
            <p:cNvPr id="666" name="Shape 66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667" name="Shape 66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668" name="Shape 668"/>
          <p:cNvSpPr/>
          <p:nvPr/>
        </p:nvSpPr>
        <p:spPr>
          <a:xfrm>
            <a:off x="6096338" y="3256656"/>
            <a:ext cx="400950" cy="226498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9" name="Shape 669"/>
          <p:cNvGrpSpPr/>
          <p:nvPr/>
        </p:nvGrpSpPr>
        <p:grpSpPr>
          <a:xfrm>
            <a:off x="6787405" y="2999979"/>
            <a:ext cx="432570" cy="421334"/>
            <a:chOff x="5926225" y="921350"/>
            <a:chExt cx="517800" cy="504350"/>
          </a:xfrm>
        </p:grpSpPr>
        <p:sp>
          <p:nvSpPr>
            <p:cNvPr id="670" name="Shape 670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2" name="Shape 672"/>
          <p:cNvSpPr/>
          <p:nvPr/>
        </p:nvSpPr>
        <p:spPr>
          <a:xfrm>
            <a:off x="6981326" y="3236036"/>
            <a:ext cx="400950" cy="226498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3" name="Shape 673"/>
          <p:cNvGrpSpPr/>
          <p:nvPr/>
        </p:nvGrpSpPr>
        <p:grpSpPr>
          <a:xfrm>
            <a:off x="5902754" y="3672780"/>
            <a:ext cx="870059" cy="847409"/>
            <a:chOff x="5926225" y="921350"/>
            <a:chExt cx="517800" cy="504350"/>
          </a:xfrm>
        </p:grpSpPr>
        <p:sp>
          <p:nvSpPr>
            <p:cNvPr id="674" name="Shape 674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1C232"/>
            </a:solidFill>
            <a:ln w="38100" cap="flat" cmpd="sng">
              <a:solidFill>
                <a:srgbClr val="FFD966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1C232"/>
            </a:solidFill>
            <a:ln w="38100" cap="flat" cmpd="sng">
              <a:solidFill>
                <a:srgbClr val="FFD966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6" name="Shape 676"/>
          <p:cNvSpPr/>
          <p:nvPr/>
        </p:nvSpPr>
        <p:spPr>
          <a:xfrm>
            <a:off x="6292698" y="4147567"/>
            <a:ext cx="806460" cy="455544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6D9EEB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Shape 677"/>
          <p:cNvSpPr txBox="1"/>
          <p:nvPr/>
        </p:nvSpPr>
        <p:spPr>
          <a:xfrm>
            <a:off x="5791375" y="616875"/>
            <a:ext cx="2280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SlidesCarnival icons are editable shapes. </a:t>
            </a:r>
            <a:endParaRPr sz="100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This means that you can:</a:t>
            </a:r>
            <a:endParaRPr sz="100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292100" rtl="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000"/>
              <a:buFont typeface="Raleway Light"/>
              <a:buChar char="●"/>
            </a:pPr>
            <a:r>
              <a:rPr lang="en" sz="100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Resize them without losing quality.</a:t>
            </a:r>
            <a:endParaRPr sz="100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292100" rtl="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000"/>
              <a:buFont typeface="Raleway Light"/>
              <a:buChar char="●"/>
            </a:pPr>
            <a:r>
              <a:rPr lang="en" sz="100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Change fill color and opacity.</a:t>
            </a:r>
            <a:endParaRPr sz="100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292100" rtl="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000"/>
              <a:buFont typeface="Raleway Light"/>
              <a:buChar char="●"/>
            </a:pPr>
            <a:r>
              <a:rPr lang="en" sz="100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Change line color, width and style.</a:t>
            </a:r>
            <a:endParaRPr sz="100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Isn’t that nice? :)</a:t>
            </a:r>
            <a:endParaRPr sz="100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Examples:</a:t>
            </a:r>
            <a:endParaRPr sz="100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678" name="Shape 67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 txBox="1"/>
          <p:nvPr/>
        </p:nvSpPr>
        <p:spPr>
          <a:xfrm>
            <a:off x="2087650" y="9142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Now you can use any emoji as an icon!</a:t>
            </a:r>
            <a:endParaRPr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And of course it resizes without losing quality and you can change the color.</a:t>
            </a:r>
            <a:endParaRPr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How? Follow Google instructions </a:t>
            </a:r>
            <a:r>
              <a:rPr lang="en" u="sng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  <a:hlinkClick r:id="rId3"/>
              </a:rPr>
              <a:t>https://twitter.com/googledocs/status/730087240156643328</a:t>
            </a:r>
            <a:endParaRPr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684" name="Shape 684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B600"/>
                </a:solidFill>
                <a:latin typeface="Raleway Light"/>
                <a:ea typeface="Raleway Light"/>
                <a:cs typeface="Raleway Light"/>
                <a:sym typeface="Raleway Light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B600"/>
                </a:solidFill>
                <a:highlight>
                  <a:srgbClr val="434343"/>
                </a:highlight>
                <a:latin typeface="Raleway Light"/>
                <a:ea typeface="Raleway Light"/>
                <a:cs typeface="Raleway Light"/>
                <a:sym typeface="Raleway Light"/>
              </a:rPr>
              <a:t> and many more...</a:t>
            </a:r>
            <a:endParaRPr sz="2400">
              <a:solidFill>
                <a:srgbClr val="FFB600"/>
              </a:solidFill>
              <a:highlight>
                <a:srgbClr val="434343"/>
              </a:highlight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685" name="Shape 685"/>
          <p:cNvSpPr txBox="1"/>
          <p:nvPr/>
        </p:nvSpPr>
        <p:spPr>
          <a:xfrm>
            <a:off x="5727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434343"/>
                </a:solidFill>
              </a:rPr>
              <a:t>😉</a:t>
            </a:r>
            <a:endParaRPr sz="9600">
              <a:solidFill>
                <a:srgbClr val="434343"/>
              </a:solidFill>
            </a:endParaRPr>
          </a:p>
        </p:txBody>
      </p:sp>
      <p:sp>
        <p:nvSpPr>
          <p:cNvPr id="686" name="Shape 686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571536" y="450732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dirty="0"/>
              <a:t>History of generations of computers</a:t>
            </a:r>
            <a:endParaRPr sz="2800" dirty="0">
              <a:solidFill>
                <a:srgbClr val="FFB600"/>
              </a:solidFill>
            </a:endParaRPr>
          </a:p>
        </p:txBody>
      </p:sp>
      <p:sp>
        <p:nvSpPr>
          <p:cNvPr id="254" name="Shape 254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55" name="Shape 255"/>
          <p:cNvSpPr/>
          <p:nvPr/>
        </p:nvSpPr>
        <p:spPr>
          <a:xfrm>
            <a:off x="1058760" y="3543957"/>
            <a:ext cx="780831" cy="45719"/>
          </a:xfrm>
          <a:prstGeom prst="roundRect">
            <a:avLst>
              <a:gd name="adj" fmla="val 50000"/>
            </a:avLst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58" name="Shape 258"/>
          <p:cNvSpPr txBox="1"/>
          <p:nvPr/>
        </p:nvSpPr>
        <p:spPr>
          <a:xfrm>
            <a:off x="611560" y="3541051"/>
            <a:ext cx="1709100" cy="91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sz="12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</a:rPr>
              <a:t>Vacuum tube based</a:t>
            </a:r>
            <a:r>
              <a:rPr lang="en-US" sz="1000" dirty="0" smtClean="0"/>
              <a:t>.</a:t>
            </a:r>
            <a:r>
              <a:rPr lang="en-US" sz="1000" dirty="0"/>
              <a:t/>
            </a:r>
            <a:br>
              <a:rPr lang="en-US" sz="1000" dirty="0"/>
            </a:br>
            <a:r>
              <a:rPr lang="en-US" sz="1000" dirty="0"/>
              <a:t>magnetic </a:t>
            </a:r>
            <a:r>
              <a:rPr lang="en-US" sz="1000" dirty="0" smtClean="0"/>
              <a:t>drums</a:t>
            </a:r>
          </a:p>
          <a:p>
            <a:pPr lvl="0" algn="ctr">
              <a:lnSpc>
                <a:spcPct val="115000"/>
              </a:lnSpc>
            </a:pPr>
            <a:r>
              <a:rPr lang="en-US" sz="1000" dirty="0" smtClean="0"/>
              <a:t>Enormous</a:t>
            </a:r>
          </a:p>
          <a:p>
            <a:pPr lvl="0" algn="ctr">
              <a:lnSpc>
                <a:spcPct val="115000"/>
              </a:lnSpc>
            </a:pPr>
            <a:r>
              <a:rPr lang="en-US" sz="1000" dirty="0"/>
              <a:t>machine language</a:t>
            </a:r>
            <a:endParaRPr sz="10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61" name="Shape 261"/>
          <p:cNvSpPr txBox="1"/>
          <p:nvPr/>
        </p:nvSpPr>
        <p:spPr>
          <a:xfrm>
            <a:off x="2280704" y="3663570"/>
            <a:ext cx="1709100" cy="80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sz="12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</a:rPr>
              <a:t>Transistor based</a:t>
            </a:r>
            <a:r>
              <a:rPr lang="en-US" sz="1000" dirty="0" smtClean="0"/>
              <a:t>.</a:t>
            </a:r>
          </a:p>
          <a:p>
            <a:pPr lvl="0" algn="ctr">
              <a:lnSpc>
                <a:spcPct val="115000"/>
              </a:lnSpc>
            </a:pPr>
            <a:r>
              <a:rPr lang="en-US" sz="1000" dirty="0"/>
              <a:t>first invented in </a:t>
            </a:r>
            <a:r>
              <a:rPr lang="en-US" sz="1000" dirty="0" smtClean="0"/>
              <a:t>1947</a:t>
            </a:r>
          </a:p>
          <a:p>
            <a:pPr lvl="0" algn="ctr">
              <a:lnSpc>
                <a:spcPct val="115000"/>
              </a:lnSpc>
            </a:pPr>
            <a:r>
              <a:rPr lang="en-US" sz="1000" dirty="0"/>
              <a:t>punched card </a:t>
            </a:r>
            <a:endParaRPr lang="en-US" sz="1000" dirty="0" smtClean="0"/>
          </a:p>
          <a:p>
            <a:pPr lvl="0" algn="ctr">
              <a:lnSpc>
                <a:spcPct val="115000"/>
              </a:lnSpc>
            </a:pPr>
            <a:r>
              <a:rPr lang="en-US" sz="1000" dirty="0"/>
              <a:t>smaller, faster, cheaper</a:t>
            </a:r>
            <a:endParaRPr sz="10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65" name="Shape 265"/>
          <p:cNvSpPr txBox="1"/>
          <p:nvPr/>
        </p:nvSpPr>
        <p:spPr>
          <a:xfrm>
            <a:off x="3770150" y="3536890"/>
            <a:ext cx="1709100" cy="1117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sz="12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</a:rPr>
              <a:t>Integrated Circuit based</a:t>
            </a:r>
            <a:r>
              <a:rPr lang="en-US" sz="12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</a:rPr>
              <a:t>.\</a:t>
            </a:r>
          </a:p>
          <a:p>
            <a:pPr algn="ctr">
              <a:lnSpc>
                <a:spcPct val="115000"/>
              </a:lnSpc>
            </a:pPr>
            <a:r>
              <a:rPr lang="en-US" sz="1000" dirty="0"/>
              <a:t>transistors were </a:t>
            </a:r>
            <a:r>
              <a:rPr lang="en-US" sz="1000" dirty="0" smtClean="0"/>
              <a:t>miniaturized </a:t>
            </a:r>
            <a:r>
              <a:rPr lang="en-US" sz="1000" dirty="0"/>
              <a:t>and put on silicon chips </a:t>
            </a:r>
            <a:endParaRPr sz="1000" dirty="0">
              <a:sym typeface="Raleway ExtraBold"/>
            </a:endParaRPr>
          </a:p>
        </p:txBody>
      </p:sp>
      <p:sp>
        <p:nvSpPr>
          <p:cNvPr id="267" name="Shape 267"/>
          <p:cNvSpPr txBox="1"/>
          <p:nvPr/>
        </p:nvSpPr>
        <p:spPr>
          <a:xfrm>
            <a:off x="5417558" y="3108924"/>
            <a:ext cx="4368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rPr lang="en" sz="80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third</a:t>
            </a:r>
            <a:endParaRPr sz="80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69" name="Shape 269"/>
          <p:cNvSpPr txBox="1"/>
          <p:nvPr/>
        </p:nvSpPr>
        <p:spPr>
          <a:xfrm>
            <a:off x="5389385" y="3607023"/>
            <a:ext cx="1504376" cy="1154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sz="10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</a:rPr>
              <a:t>VLSI microprocessor based</a:t>
            </a:r>
            <a:r>
              <a:rPr lang="en-US" sz="10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</a:rPr>
              <a:t>.</a:t>
            </a:r>
            <a:br>
              <a:rPr lang="en-US" sz="10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</a:rPr>
            </a:br>
            <a:r>
              <a:rPr lang="en-US" sz="1000" dirty="0" smtClean="0"/>
              <a:t>CPU </a:t>
            </a:r>
            <a:r>
              <a:rPr lang="en-US" sz="1000" dirty="0"/>
              <a:t>positioned</a:t>
            </a:r>
            <a:r>
              <a:rPr lang="en-US" sz="1000" dirty="0" smtClean="0"/>
              <a:t>, </a:t>
            </a:r>
            <a:r>
              <a:rPr lang="en-US" sz="1000" dirty="0"/>
              <a:t>memory, input/output </a:t>
            </a:r>
            <a:r>
              <a:rPr lang="en-US" sz="1000" dirty="0" smtClean="0"/>
              <a:t>controls </a:t>
            </a:r>
            <a:r>
              <a:rPr lang="en-US" sz="1000" dirty="0"/>
              <a:t>onto a single chip</a:t>
            </a:r>
            <a:endParaRPr sz="10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71" name="Shape 271"/>
          <p:cNvSpPr txBox="1"/>
          <p:nvPr/>
        </p:nvSpPr>
        <p:spPr>
          <a:xfrm>
            <a:off x="7499536" y="3108924"/>
            <a:ext cx="4368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rPr lang="en" sz="8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last</a:t>
            </a:r>
            <a:endParaRPr sz="800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4337175" y="3238713"/>
            <a:ext cx="594300" cy="3690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6419150" y="3238713"/>
            <a:ext cx="594300" cy="3690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grpSp>
        <p:nvGrpSpPr>
          <p:cNvPr id="274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275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07" b="11852"/>
          <a:stretch/>
        </p:blipFill>
        <p:spPr>
          <a:xfrm>
            <a:off x="611560" y="1154928"/>
            <a:ext cx="7825704" cy="2262158"/>
          </a:xfrm>
          <a:prstGeom prst="rect">
            <a:avLst/>
          </a:prstGeom>
        </p:spPr>
      </p:pic>
      <p:sp>
        <p:nvSpPr>
          <p:cNvPr id="27" name="Shape 255"/>
          <p:cNvSpPr/>
          <p:nvPr/>
        </p:nvSpPr>
        <p:spPr>
          <a:xfrm>
            <a:off x="2676061" y="3529146"/>
            <a:ext cx="780831" cy="45719"/>
          </a:xfrm>
          <a:prstGeom prst="roundRect">
            <a:avLst>
              <a:gd name="adj" fmla="val 50000"/>
            </a:avLst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8" name="Shape 255"/>
          <p:cNvSpPr/>
          <p:nvPr/>
        </p:nvSpPr>
        <p:spPr>
          <a:xfrm>
            <a:off x="4133997" y="3521098"/>
            <a:ext cx="780831" cy="45719"/>
          </a:xfrm>
          <a:prstGeom prst="roundRect">
            <a:avLst>
              <a:gd name="adj" fmla="val 50000"/>
            </a:avLst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9" name="Shape 255"/>
          <p:cNvSpPr/>
          <p:nvPr/>
        </p:nvSpPr>
        <p:spPr>
          <a:xfrm>
            <a:off x="5658948" y="3540446"/>
            <a:ext cx="780831" cy="45719"/>
          </a:xfrm>
          <a:prstGeom prst="roundRect">
            <a:avLst>
              <a:gd name="adj" fmla="val 50000"/>
            </a:avLst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0" name="Shape 255"/>
          <p:cNvSpPr/>
          <p:nvPr/>
        </p:nvSpPr>
        <p:spPr>
          <a:xfrm>
            <a:off x="7183899" y="3513586"/>
            <a:ext cx="780831" cy="45719"/>
          </a:xfrm>
          <a:prstGeom prst="roundRect">
            <a:avLst>
              <a:gd name="adj" fmla="val 50000"/>
            </a:avLst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1" name="Shape 269"/>
          <p:cNvSpPr txBox="1"/>
          <p:nvPr/>
        </p:nvSpPr>
        <p:spPr>
          <a:xfrm>
            <a:off x="6928740" y="4135636"/>
            <a:ext cx="146369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sz="10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ULSI microprocessor based</a:t>
            </a:r>
            <a:r>
              <a:rPr lang="en-US" sz="10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.</a:t>
            </a:r>
            <a:br>
              <a:rPr lang="en-US" sz="10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</a:br>
            <a:r>
              <a:rPr lang="en-US" sz="1000" dirty="0">
                <a:sym typeface="Raleway ExtraBold"/>
              </a:rPr>
              <a:t>Massive parallel processing</a:t>
            </a:r>
          </a:p>
          <a:p>
            <a:pPr lvl="0" algn="ctr">
              <a:lnSpc>
                <a:spcPct val="115000"/>
              </a:lnSpc>
            </a:pPr>
            <a:r>
              <a:rPr lang="en-US" sz="1000" dirty="0">
                <a:sym typeface="Raleway ExtraBold"/>
              </a:rPr>
              <a:t>Artificial </a:t>
            </a:r>
            <a:r>
              <a:rPr lang="en-US" sz="1000" dirty="0" smtClean="0">
                <a:sym typeface="Raleway ExtraBold"/>
              </a:rPr>
              <a:t>Intelligence</a:t>
            </a:r>
            <a:endParaRPr sz="1000" dirty="0"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51563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0" animBg="1"/>
      <p:bldP spid="258" grpId="0"/>
      <p:bldP spid="261" grpId="0" build="p"/>
      <p:bldP spid="265" grpId="0"/>
      <p:bldP spid="269" grpId="0"/>
      <p:bldP spid="27" grpId="0" animBg="1"/>
      <p:bldP spid="28" grpId="0" animBg="1"/>
      <p:bldP spid="29" grpId="0" animBg="1"/>
      <p:bldP spid="30" grpId="0" animBg="1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685800" y="1760220"/>
            <a:ext cx="7772400" cy="21259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 smtClean="0"/>
              <a:t>Generation we’re </a:t>
            </a:r>
            <a:r>
              <a:rPr lang="en-US" dirty="0"/>
              <a:t>currently in.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subTitle" idx="1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4</a:t>
            </a:r>
            <a:r>
              <a:rPr lang="en" baseline="30000" dirty="0" smtClean="0"/>
              <a:t>th</a:t>
            </a:r>
            <a:r>
              <a:rPr lang="en" dirty="0" smtClean="0"/>
              <a:t> generation computers </a:t>
            </a:r>
            <a:endParaRPr dirty="0"/>
          </a:p>
        </p:txBody>
      </p:sp>
      <p:sp>
        <p:nvSpPr>
          <p:cNvPr id="90" name="Shape 90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3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21481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724647" y="618763"/>
            <a:ext cx="7783405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200" dirty="0"/>
              <a:t>4</a:t>
            </a:r>
            <a:r>
              <a:rPr lang="en-US" sz="3200" baseline="30000" dirty="0"/>
              <a:t>th</a:t>
            </a:r>
            <a:r>
              <a:rPr lang="en-US" sz="3200" dirty="0"/>
              <a:t> generation computers 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72" name="Shape 72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73" name="Shape 7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617296" y="2262994"/>
            <a:ext cx="5000672" cy="2327306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The year 1981 saw the first ever computer (IBM) specifically designed for home </a:t>
            </a:r>
            <a:r>
              <a:rPr lang="en-US" dirty="0" smtClean="0"/>
              <a:t>.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1984 saw the </a:t>
            </a:r>
            <a:r>
              <a:rPr lang="en-US" dirty="0" err="1"/>
              <a:t>MacIntosh</a:t>
            </a:r>
            <a:r>
              <a:rPr lang="en-US" dirty="0"/>
              <a:t> introduced by Apple. </a:t>
            </a:r>
            <a:endParaRPr lang="en-US" dirty="0" smtClean="0"/>
          </a:p>
          <a:p>
            <a:pPr>
              <a:buFont typeface="+mj-lt"/>
              <a:buAutoNum type="arabicPeriod"/>
            </a:pPr>
            <a:r>
              <a:rPr lang="en-US" dirty="0" smtClean="0"/>
              <a:t>Birth </a:t>
            </a:r>
            <a:r>
              <a:rPr lang="en-US" dirty="0"/>
              <a:t>and rapid evolution of the </a:t>
            </a:r>
            <a:r>
              <a:rPr lang="en-US" dirty="0" smtClean="0"/>
              <a:t>Internet</a:t>
            </a:r>
          </a:p>
        </p:txBody>
      </p:sp>
      <p:sp>
        <p:nvSpPr>
          <p:cNvPr id="2" name="Rectangle 1"/>
          <p:cNvSpPr/>
          <p:nvPr/>
        </p:nvSpPr>
        <p:spPr>
          <a:xfrm>
            <a:off x="696237" y="1258489"/>
            <a:ext cx="73908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aleway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This revolution can be summed in one word: Intel. The chip-maker developed the Intel 4004 chip in 1971, which positioned all computer components (CPU, memory, input/output controls) onto a single chip. What filled a room in the 1940s now fit in the palm of the hand.</a:t>
            </a:r>
            <a:endParaRPr lang="en-US" dirty="0">
              <a:latin typeface="Raleway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759" y="2052466"/>
            <a:ext cx="1592330" cy="11419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814" y="3492494"/>
            <a:ext cx="1890220" cy="94809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49211" y="3123162"/>
            <a:ext cx="119776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Intel 4004</a:t>
            </a:r>
            <a:endParaRPr lang="en-US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59443" y="4369353"/>
            <a:ext cx="137730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Intel core i7</a:t>
            </a:r>
            <a:endParaRPr lang="en-US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57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724647" y="618763"/>
            <a:ext cx="7783405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200" dirty="0"/>
              <a:t>Features 4</a:t>
            </a:r>
            <a:r>
              <a:rPr lang="en-US" sz="3200" baseline="30000" dirty="0"/>
              <a:t>th</a:t>
            </a:r>
            <a:r>
              <a:rPr lang="en-US" sz="3200" dirty="0"/>
              <a:t> generation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72" name="Shape 72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73" name="Shape 7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861679" y="1476163"/>
            <a:ext cx="5000672" cy="2661662"/>
          </a:xfrm>
        </p:spPr>
        <p:txBody>
          <a:bodyPr/>
          <a:lstStyle/>
          <a:p>
            <a:r>
              <a:rPr lang="en-US" dirty="0" smtClean="0"/>
              <a:t>VLSI </a:t>
            </a:r>
            <a:r>
              <a:rPr lang="en-US" dirty="0"/>
              <a:t>technology used</a:t>
            </a:r>
          </a:p>
          <a:p>
            <a:r>
              <a:rPr lang="en-US" dirty="0"/>
              <a:t>Very </a:t>
            </a:r>
            <a:r>
              <a:rPr lang="en-US" dirty="0" smtClean="0"/>
              <a:t>cheap &amp; </a:t>
            </a:r>
            <a:r>
              <a:rPr lang="en-US" dirty="0"/>
              <a:t>Very small </a:t>
            </a:r>
            <a:r>
              <a:rPr lang="en-US" dirty="0" smtClean="0"/>
              <a:t>size</a:t>
            </a:r>
            <a:endParaRPr lang="en-US" dirty="0"/>
          </a:p>
          <a:p>
            <a:r>
              <a:rPr lang="en-US" dirty="0"/>
              <a:t>Portable and reliable</a:t>
            </a:r>
          </a:p>
          <a:p>
            <a:r>
              <a:rPr lang="en-US" dirty="0" smtClean="0"/>
              <a:t>Concept </a:t>
            </a:r>
            <a:r>
              <a:rPr lang="en-US" dirty="0"/>
              <a:t>of internet was introduced</a:t>
            </a:r>
          </a:p>
          <a:p>
            <a:r>
              <a:rPr lang="en-US" dirty="0"/>
              <a:t>Great developments in the fields of networks</a:t>
            </a:r>
          </a:p>
          <a:p>
            <a:r>
              <a:rPr lang="en-US" dirty="0"/>
              <a:t>Computers became easily available</a:t>
            </a:r>
          </a:p>
        </p:txBody>
      </p:sp>
      <p:sp>
        <p:nvSpPr>
          <p:cNvPr id="7" name="Rectangle 6"/>
          <p:cNvSpPr/>
          <p:nvPr/>
        </p:nvSpPr>
        <p:spPr>
          <a:xfrm>
            <a:off x="6440488" y="3363964"/>
            <a:ext cx="191590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r>
              <a:rPr lang="en-US" sz="1800" b="0" cap="none" spc="0" baseline="30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</a:t>
            </a:r>
            <a:r>
              <a:rPr lang="en-US" sz="1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gen computer</a:t>
            </a:r>
            <a:endParaRPr lang="en-US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277" y="1252566"/>
            <a:ext cx="2176699" cy="211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8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685800" y="2354580"/>
            <a:ext cx="7772400" cy="15315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Generation of the future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9" name="Shape 89"/>
          <p:cNvSpPr txBox="1">
            <a:spLocks noGrp="1"/>
          </p:cNvSpPr>
          <p:nvPr>
            <p:ph type="subTitle" idx="1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What is 5th generation computer? </a:t>
            </a:r>
            <a:endParaRPr dirty="0"/>
          </a:p>
        </p:txBody>
      </p:sp>
      <p:sp>
        <p:nvSpPr>
          <p:cNvPr id="90" name="Shape 90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 smtClean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2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0518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liv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1333</Words>
  <Application>Microsoft Office PowerPoint</Application>
  <PresentationFormat>On-screen Show (16:9)</PresentationFormat>
  <Paragraphs>236</Paragraphs>
  <Slides>41</Slides>
  <Notes>39</Notes>
  <HiddenSlides>25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Calibri</vt:lpstr>
      <vt:lpstr>Times New Roman</vt:lpstr>
      <vt:lpstr>Wingdings</vt:lpstr>
      <vt:lpstr>Raleway ExtraBold</vt:lpstr>
      <vt:lpstr>Raleway Light</vt:lpstr>
      <vt:lpstr>Arial</vt:lpstr>
      <vt:lpstr>Raleway</vt:lpstr>
      <vt:lpstr>Olivia template</vt:lpstr>
      <vt:lpstr>GENERATION OF  COMPUTERS  AND  BEYOND</vt:lpstr>
      <vt:lpstr>Outline</vt:lpstr>
      <vt:lpstr>Generations of computers</vt:lpstr>
      <vt:lpstr>Generations of computers</vt:lpstr>
      <vt:lpstr>History of generations of computers</vt:lpstr>
      <vt:lpstr>Generation we’re currently in.</vt:lpstr>
      <vt:lpstr>4th generation computers </vt:lpstr>
      <vt:lpstr>Features 4th generation</vt:lpstr>
      <vt:lpstr>Generation of the future.</vt:lpstr>
      <vt:lpstr>PowerPoint Presentation</vt:lpstr>
      <vt:lpstr>PowerPoint Presentation</vt:lpstr>
      <vt:lpstr>Features fifth generation</vt:lpstr>
      <vt:lpstr>Features fifth generation</vt:lpstr>
      <vt:lpstr>Conclusion</vt:lpstr>
      <vt:lpstr>Reference:</vt:lpstr>
      <vt:lpstr>Thanks!</vt:lpstr>
      <vt:lpstr>Conclusion</vt:lpstr>
      <vt:lpstr>Hello!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5TH GENERATION OF  COMPUTER  AI, PARALLEL PROCESSING  AND  BEYOND</dc:title>
  <cp:lastModifiedBy>Windows User</cp:lastModifiedBy>
  <cp:revision>29</cp:revision>
  <dcterms:modified xsi:type="dcterms:W3CDTF">2018-07-09T04:12:56Z</dcterms:modified>
</cp:coreProperties>
</file>